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1.xml" ContentType="application/vnd.openxmlformats-officedocument.presentationml.tags+xml"/>
  <Override PartName="/ppt/slideLayouts/slideLayout19.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rts/chart2.xml" ContentType="application/vnd.openxmlformats-officedocument.drawingml.chart+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0" r:id="rId2"/>
  </p:sldMasterIdLst>
  <p:notesMasterIdLst>
    <p:notesMasterId r:id="rId89"/>
  </p:notesMasterIdLst>
  <p:handoutMasterIdLst>
    <p:handoutMasterId r:id="rId90"/>
  </p:handoutMasterIdLst>
  <p:sldIdLst>
    <p:sldId id="2147477177" r:id="rId3"/>
    <p:sldId id="2147477182" r:id="rId4"/>
    <p:sldId id="256" r:id="rId5"/>
    <p:sldId id="294" r:id="rId6"/>
    <p:sldId id="262" r:id="rId7"/>
    <p:sldId id="304" r:id="rId8"/>
    <p:sldId id="2147477197" r:id="rId9"/>
    <p:sldId id="268" r:id="rId10"/>
    <p:sldId id="277" r:id="rId11"/>
    <p:sldId id="266" r:id="rId12"/>
    <p:sldId id="2147477198" r:id="rId13"/>
    <p:sldId id="289" r:id="rId14"/>
    <p:sldId id="264" r:id="rId15"/>
    <p:sldId id="265" r:id="rId16"/>
    <p:sldId id="2147477199" r:id="rId17"/>
    <p:sldId id="2147477200" r:id="rId18"/>
    <p:sldId id="279" r:id="rId19"/>
    <p:sldId id="267" r:id="rId20"/>
    <p:sldId id="282" r:id="rId21"/>
    <p:sldId id="2147477201" r:id="rId22"/>
    <p:sldId id="2147477202" r:id="rId23"/>
    <p:sldId id="2076136792" r:id="rId24"/>
    <p:sldId id="2147477157" r:id="rId25"/>
    <p:sldId id="2147477159" r:id="rId26"/>
    <p:sldId id="1448944515" r:id="rId27"/>
    <p:sldId id="2147477183" r:id="rId28"/>
    <p:sldId id="2147477203" r:id="rId29"/>
    <p:sldId id="2147477150" r:id="rId30"/>
    <p:sldId id="2147477153" r:id="rId31"/>
    <p:sldId id="2147477154" r:id="rId32"/>
    <p:sldId id="2147477155" r:id="rId33"/>
    <p:sldId id="2147477151" r:id="rId34"/>
    <p:sldId id="2147477184" r:id="rId35"/>
    <p:sldId id="2147477158" r:id="rId36"/>
    <p:sldId id="2147477185" r:id="rId37"/>
    <p:sldId id="2147477152" r:id="rId38"/>
    <p:sldId id="2147477186" r:id="rId39"/>
    <p:sldId id="2147477160" r:id="rId40"/>
    <p:sldId id="284" r:id="rId41"/>
    <p:sldId id="270" r:id="rId42"/>
    <p:sldId id="2147477187" r:id="rId43"/>
    <p:sldId id="2147477179" r:id="rId44"/>
    <p:sldId id="2147477196" r:id="rId45"/>
    <p:sldId id="2147477206" r:id="rId46"/>
    <p:sldId id="2147477207" r:id="rId47"/>
    <p:sldId id="2147477208" r:id="rId48"/>
    <p:sldId id="2147477209" r:id="rId49"/>
    <p:sldId id="2147477210" r:id="rId50"/>
    <p:sldId id="2147477211" r:id="rId51"/>
    <p:sldId id="2147477212" r:id="rId52"/>
    <p:sldId id="2147477213" r:id="rId53"/>
    <p:sldId id="2147477214" r:id="rId54"/>
    <p:sldId id="2147477215" r:id="rId55"/>
    <p:sldId id="2147477216" r:id="rId56"/>
    <p:sldId id="2147477217" r:id="rId57"/>
    <p:sldId id="2147477218" r:id="rId58"/>
    <p:sldId id="2147477219" r:id="rId59"/>
    <p:sldId id="2147477220" r:id="rId60"/>
    <p:sldId id="374" r:id="rId61"/>
    <p:sldId id="2147477221" r:id="rId62"/>
    <p:sldId id="2147477222" r:id="rId63"/>
    <p:sldId id="2147477223" r:id="rId64"/>
    <p:sldId id="2147477224" r:id="rId65"/>
    <p:sldId id="2147477225" r:id="rId66"/>
    <p:sldId id="2147477226" r:id="rId67"/>
    <p:sldId id="2147477227" r:id="rId68"/>
    <p:sldId id="2147477228" r:id="rId69"/>
    <p:sldId id="2147477229" r:id="rId70"/>
    <p:sldId id="259" r:id="rId71"/>
    <p:sldId id="2147477204" r:id="rId72"/>
    <p:sldId id="281" r:id="rId73"/>
    <p:sldId id="280" r:id="rId74"/>
    <p:sldId id="291" r:id="rId75"/>
    <p:sldId id="274" r:id="rId76"/>
    <p:sldId id="263" r:id="rId77"/>
    <p:sldId id="2147477189" r:id="rId78"/>
    <p:sldId id="2147477205" r:id="rId79"/>
    <p:sldId id="2147477171" r:id="rId80"/>
    <p:sldId id="2147477161" r:id="rId81"/>
    <p:sldId id="2147477172" r:id="rId82"/>
    <p:sldId id="2147477175" r:id="rId83"/>
    <p:sldId id="2147477176" r:id="rId84"/>
    <p:sldId id="2147477174" r:id="rId85"/>
    <p:sldId id="2147477173" r:id="rId86"/>
    <p:sldId id="2147477188" r:id="rId87"/>
    <p:sldId id="258" r:id="rId8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388B714-C482-DB51-96CA-2667AD327A1D}" name="Annelie Svantesson" initials="AS" userId="S::annelie.svantesson@skolverket.se::d1f0c3d4-1bc8-4edd-90a7-283cddbb46c0" providerId="AD"/>
  <p188:author id="{28C29F19-915B-1705-956B-48C44A98E14A}" name="Lotta Andersson" initials="LA" userId="S::lotta.andersson@skolverket.se::0cc12764-b8b1-4ad3-84e9-91ee97a5cc35" providerId="AD"/>
  <p188:author id="{EBD3E3E4-3C2E-1D64-7803-4C30C5A7B14E}" name="Skolverket" initials="SV" userId="Skolverket"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CB5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22" autoAdjust="0"/>
    <p:restoredTop sz="62107" autoAdjust="0"/>
  </p:normalViewPr>
  <p:slideViewPr>
    <p:cSldViewPr snapToGrid="0">
      <p:cViewPr varScale="1">
        <p:scale>
          <a:sx n="54" d="100"/>
          <a:sy n="54" d="100"/>
        </p:scale>
        <p:origin x="1536" y="6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119" d="100"/>
          <a:sy n="119" d="100"/>
        </p:scale>
        <p:origin x="4136" y="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handoutMaster" Target="handoutMasters/handoutMaster1.xml"/><Relationship Id="rId95" Type="http://schemas.microsoft.com/office/2018/10/relationships/authors" Target="author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lu-f1\users$\litthe\Presentationer\Excelfil%20f&#246;r%20j&#228;mf&#246;relser_Elever_Studieresultat_komvux_2025.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lu-f3\Enhet\AYG\Vuxenutb\Komvux\7%20PM%20och%20webbtexter\2025\Tabeller%20och%20diagram%20elever_202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spPr>
            <a:solidFill>
              <a:srgbClr val="692859"/>
            </a:solidFill>
            <a:ln w="3175">
              <a:solidFill>
                <a:srgbClr val="692859"/>
              </a:solidFill>
            </a:ln>
            <a:effectLst/>
          </c:spPr>
          <c:invertIfNegative val="0"/>
          <c:dPt>
            <c:idx val="3"/>
            <c:invertIfNegative val="0"/>
            <c:bubble3D val="0"/>
            <c:spPr>
              <a:solidFill>
                <a:srgbClr val="EF7748"/>
              </a:solidFill>
              <a:ln w="3175">
                <a:solidFill>
                  <a:srgbClr val="692859"/>
                </a:solidFill>
              </a:ln>
              <a:effectLst/>
            </c:spPr>
            <c:extLst>
              <c:ext xmlns:c16="http://schemas.microsoft.com/office/drawing/2014/chart" uri="{C3380CC4-5D6E-409C-BE32-E72D297353CC}">
                <c16:uniqueId val="{00000001-38CF-4ED4-A4FD-7A6959D41054}"/>
              </c:ext>
            </c:extLst>
          </c:dPt>
          <c:cat>
            <c:strRef>
              <c:f>'Statistik om komvux 2024'!$C$2:$K$2</c:f>
              <c:strCache>
                <c:ptCount val="9"/>
                <c:pt idx="0">
                  <c:v>Grundskola</c:v>
                </c:pt>
                <c:pt idx="1">
                  <c:v>Förskola</c:v>
                </c:pt>
                <c:pt idx="2">
                  <c:v>Gymnasieskola</c:v>
                </c:pt>
                <c:pt idx="3">
                  <c:v>Komvux (samtliga skolformsdelar)</c:v>
                </c:pt>
                <c:pt idx="4">
                  <c:v>Förskoleklass</c:v>
                </c:pt>
                <c:pt idx="5">
                  <c:v>Anpassad grundskola</c:v>
                </c:pt>
                <c:pt idx="6">
                  <c:v>Anpassad gymnasieskola</c:v>
                </c:pt>
                <c:pt idx="7">
                  <c:v>Specialskola</c:v>
                </c:pt>
                <c:pt idx="8">
                  <c:v>Sameskola</c:v>
                </c:pt>
              </c:strCache>
            </c:strRef>
          </c:cat>
          <c:val>
            <c:numRef>
              <c:f>'Statistik om komvux 2024'!$C$3:$K$3</c:f>
              <c:numCache>
                <c:formatCode>General</c:formatCode>
                <c:ptCount val="9"/>
                <c:pt idx="0">
                  <c:v>1094731</c:v>
                </c:pt>
                <c:pt idx="1">
                  <c:v>468070</c:v>
                </c:pt>
                <c:pt idx="2">
                  <c:v>375449</c:v>
                </c:pt>
                <c:pt idx="3" formatCode="#,##0">
                  <c:v>357001</c:v>
                </c:pt>
                <c:pt idx="4">
                  <c:v>115542</c:v>
                </c:pt>
                <c:pt idx="5">
                  <c:v>18394</c:v>
                </c:pt>
                <c:pt idx="6">
                  <c:v>7954</c:v>
                </c:pt>
                <c:pt idx="7">
                  <c:v>794</c:v>
                </c:pt>
                <c:pt idx="8">
                  <c:v>195</c:v>
                </c:pt>
              </c:numCache>
            </c:numRef>
          </c:val>
          <c:extLst>
            <c:ext xmlns:c16="http://schemas.microsoft.com/office/drawing/2014/chart" uri="{C3380CC4-5D6E-409C-BE32-E72D297353CC}">
              <c16:uniqueId val="{00000000-38CF-4ED4-A4FD-7A6959D41054}"/>
            </c:ext>
          </c:extLst>
        </c:ser>
        <c:dLbls>
          <c:showLegendKey val="0"/>
          <c:showVal val="0"/>
          <c:showCatName val="0"/>
          <c:showSerName val="0"/>
          <c:showPercent val="0"/>
          <c:showBubbleSize val="0"/>
        </c:dLbls>
        <c:gapWidth val="80"/>
        <c:overlap val="100"/>
        <c:axId val="2113283359"/>
        <c:axId val="1952210975"/>
      </c:barChart>
      <c:catAx>
        <c:axId val="21132833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952210975"/>
        <c:crosses val="autoZero"/>
        <c:auto val="1"/>
        <c:lblAlgn val="ctr"/>
        <c:lblOffset val="100"/>
        <c:noMultiLvlLbl val="0"/>
      </c:catAx>
      <c:valAx>
        <c:axId val="1952210975"/>
        <c:scaling>
          <c:orientation val="minMax"/>
        </c:scaling>
        <c:delete val="0"/>
        <c:axPos val="l"/>
        <c:majorGridlines>
          <c:spPr>
            <a:ln w="9525" cap="flat" cmpd="sng" algn="ctr">
              <a:solidFill>
                <a:srgbClr val="D9D9D9"/>
              </a:solidFill>
              <a:round/>
            </a:ln>
            <a:effectLst/>
          </c:spPr>
        </c:majorGridlines>
        <c:numFmt formatCode="General" sourceLinked="1"/>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2113283359"/>
        <c:crosses val="autoZero"/>
        <c:crossBetween val="between"/>
      </c:valAx>
      <c:spPr>
        <a:noFill/>
        <a:ln>
          <a:noFill/>
        </a:ln>
        <a:effectLst/>
      </c:spPr>
    </c:plotArea>
    <c:plotVisOnly val="1"/>
    <c:dispBlanksAs val="gap"/>
    <c:showDLblsOverMax val="0"/>
    <c:extLst/>
  </c:chart>
  <c:spPr>
    <a:solidFill>
      <a:schemeClr val="bg1"/>
    </a:solidFill>
    <a:ln w="9525" cap="flat" cmpd="sng" algn="ctr">
      <a:noFill/>
      <a:round/>
    </a:ln>
    <a:effectLst/>
  </c:spPr>
  <c:txPr>
    <a:bodyPr/>
    <a:lstStyle/>
    <a:p>
      <a:pPr>
        <a:defRPr sz="800">
          <a:latin typeface="Arial" panose="020B0604020202020204" pitchFamily="34" charset="0"/>
          <a:cs typeface="Arial" panose="020B0604020202020204" pitchFamily="34" charset="0"/>
        </a:defRPr>
      </a:pPr>
      <a:endParaRPr lang="sv-SE"/>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2.4804687499999999E-2"/>
          <c:y val="6.173611111111111E-2"/>
          <c:w val="0.94763454861111107"/>
          <c:h val="0.8059722222222222"/>
        </c:manualLayout>
      </c:layout>
      <c:barChart>
        <c:barDir val="col"/>
        <c:grouping val="clustered"/>
        <c:varyColors val="0"/>
        <c:ser>
          <c:idx val="0"/>
          <c:order val="0"/>
          <c:tx>
            <c:strRef>
              <c:f>Yrkespaket_yrkesområde!$B$1</c:f>
              <c:strCache>
                <c:ptCount val="1"/>
                <c:pt idx="0">
                  <c:v>2023</c:v>
                </c:pt>
              </c:strCache>
            </c:strRef>
          </c:tx>
          <c:spPr>
            <a:solidFill>
              <a:srgbClr val="692859"/>
            </a:solidFill>
            <a:ln w="12700">
              <a:solidFill>
                <a:srgbClr val="692859"/>
              </a:solidFill>
              <a:prstDash val="solid"/>
            </a:ln>
          </c:spPr>
          <c:invertIfNegative val="0"/>
          <c:cat>
            <c:strRef>
              <c:f>Yrkespaket_yrkesområde!$A$2:$A$14</c:f>
              <c:strCache>
                <c:ptCount val="13"/>
                <c:pt idx="0">
                  <c:v>Barn och fritid</c:v>
                </c:pt>
                <c:pt idx="1">
                  <c:v>Bygg och anläggning</c:v>
                </c:pt>
                <c:pt idx="2">
                  <c:v>El och energi</c:v>
                </c:pt>
                <c:pt idx="3">
                  <c:v>Frisör och stylist</c:v>
                </c:pt>
                <c:pt idx="4">
                  <c:v>Fordon och transport</c:v>
                </c:pt>
                <c:pt idx="5">
                  <c:v>Försäljning och service</c:v>
                </c:pt>
                <c:pt idx="6">
                  <c:v>Hantverk</c:v>
                </c:pt>
                <c:pt idx="7">
                  <c:v>Hotell och turism</c:v>
                </c:pt>
                <c:pt idx="8">
                  <c:v>Industriteknik</c:v>
                </c:pt>
                <c:pt idx="9">
                  <c:v>Naturbruk</c:v>
                </c:pt>
                <c:pt idx="10">
                  <c:v>Restaurang och livsmedel</c:v>
                </c:pt>
                <c:pt idx="11">
                  <c:v>VVS och fastighet</c:v>
                </c:pt>
                <c:pt idx="12">
                  <c:v>Vård och omsorg</c:v>
                </c:pt>
              </c:strCache>
            </c:strRef>
          </c:cat>
          <c:val>
            <c:numRef>
              <c:f>Yrkespaket_yrkesområde!$B$2:$B$14</c:f>
              <c:numCache>
                <c:formatCode>General</c:formatCode>
                <c:ptCount val="13"/>
                <c:pt idx="0">
                  <c:v>6927</c:v>
                </c:pt>
                <c:pt idx="1">
                  <c:v>2478</c:v>
                </c:pt>
                <c:pt idx="2">
                  <c:v>3172</c:v>
                </c:pt>
                <c:pt idx="3">
                  <c:v>0</c:v>
                </c:pt>
                <c:pt idx="4">
                  <c:v>2654</c:v>
                </c:pt>
                <c:pt idx="5">
                  <c:v>2219</c:v>
                </c:pt>
                <c:pt idx="6">
                  <c:v>1246</c:v>
                </c:pt>
                <c:pt idx="7">
                  <c:v>465</c:v>
                </c:pt>
                <c:pt idx="8">
                  <c:v>1458</c:v>
                </c:pt>
                <c:pt idx="9">
                  <c:v>962</c:v>
                </c:pt>
                <c:pt idx="10">
                  <c:v>2185</c:v>
                </c:pt>
                <c:pt idx="11">
                  <c:v>899</c:v>
                </c:pt>
                <c:pt idx="12">
                  <c:v>17967</c:v>
                </c:pt>
              </c:numCache>
            </c:numRef>
          </c:val>
          <c:extLst>
            <c:ext xmlns:c16="http://schemas.microsoft.com/office/drawing/2014/chart" uri="{C3380CC4-5D6E-409C-BE32-E72D297353CC}">
              <c16:uniqueId val="{00000000-A30E-4DBD-987C-12EAD5BFCE27}"/>
            </c:ext>
          </c:extLst>
        </c:ser>
        <c:ser>
          <c:idx val="1"/>
          <c:order val="1"/>
          <c:tx>
            <c:strRef>
              <c:f>Yrkespaket_yrkesområde!$C$1</c:f>
              <c:strCache>
                <c:ptCount val="1"/>
                <c:pt idx="0">
                  <c:v>2024</c:v>
                </c:pt>
              </c:strCache>
            </c:strRef>
          </c:tx>
          <c:spPr>
            <a:solidFill>
              <a:srgbClr val="F59C00"/>
            </a:solidFill>
            <a:ln w="12700">
              <a:solidFill>
                <a:srgbClr val="F59C00"/>
              </a:solidFill>
              <a:prstDash val="solid"/>
            </a:ln>
          </c:spPr>
          <c:invertIfNegative val="0"/>
          <c:cat>
            <c:strRef>
              <c:f>Yrkespaket_yrkesområde!$A$2:$A$14</c:f>
              <c:strCache>
                <c:ptCount val="13"/>
                <c:pt idx="0">
                  <c:v>Barn och fritid</c:v>
                </c:pt>
                <c:pt idx="1">
                  <c:v>Bygg och anläggning</c:v>
                </c:pt>
                <c:pt idx="2">
                  <c:v>El och energi</c:v>
                </c:pt>
                <c:pt idx="3">
                  <c:v>Frisör och stylist</c:v>
                </c:pt>
                <c:pt idx="4">
                  <c:v>Fordon och transport</c:v>
                </c:pt>
                <c:pt idx="5">
                  <c:v>Försäljning och service</c:v>
                </c:pt>
                <c:pt idx="6">
                  <c:v>Hantverk</c:v>
                </c:pt>
                <c:pt idx="7">
                  <c:v>Hotell och turism</c:v>
                </c:pt>
                <c:pt idx="8">
                  <c:v>Industriteknik</c:v>
                </c:pt>
                <c:pt idx="9">
                  <c:v>Naturbruk</c:v>
                </c:pt>
                <c:pt idx="10">
                  <c:v>Restaurang och livsmedel</c:v>
                </c:pt>
                <c:pt idx="11">
                  <c:v>VVS och fastighet</c:v>
                </c:pt>
                <c:pt idx="12">
                  <c:v>Vård och omsorg</c:v>
                </c:pt>
              </c:strCache>
            </c:strRef>
          </c:cat>
          <c:val>
            <c:numRef>
              <c:f>Yrkespaket_yrkesområde!$C$2:$C$14</c:f>
              <c:numCache>
                <c:formatCode>General</c:formatCode>
                <c:ptCount val="13"/>
                <c:pt idx="0">
                  <c:v>6649</c:v>
                </c:pt>
                <c:pt idx="1">
                  <c:v>2256</c:v>
                </c:pt>
                <c:pt idx="2">
                  <c:v>3726</c:v>
                </c:pt>
                <c:pt idx="3">
                  <c:v>0</c:v>
                </c:pt>
                <c:pt idx="4">
                  <c:v>3067</c:v>
                </c:pt>
                <c:pt idx="5">
                  <c:v>2382</c:v>
                </c:pt>
                <c:pt idx="6">
                  <c:v>1433</c:v>
                </c:pt>
                <c:pt idx="7">
                  <c:v>595</c:v>
                </c:pt>
                <c:pt idx="8">
                  <c:v>1746</c:v>
                </c:pt>
                <c:pt idx="9">
                  <c:v>829</c:v>
                </c:pt>
                <c:pt idx="10">
                  <c:v>2227</c:v>
                </c:pt>
                <c:pt idx="11">
                  <c:v>904</c:v>
                </c:pt>
                <c:pt idx="12">
                  <c:v>18082</c:v>
                </c:pt>
              </c:numCache>
            </c:numRef>
          </c:val>
          <c:extLst>
            <c:ext xmlns:c16="http://schemas.microsoft.com/office/drawing/2014/chart" uri="{C3380CC4-5D6E-409C-BE32-E72D297353CC}">
              <c16:uniqueId val="{00000001-A30E-4DBD-987C-12EAD5BFCE27}"/>
            </c:ext>
          </c:extLst>
        </c:ser>
        <c:ser>
          <c:idx val="2"/>
          <c:order val="2"/>
          <c:tx>
            <c:strRef>
              <c:f>Yrkespaket_yrkesområde!$D$1</c:f>
              <c:strCache>
                <c:ptCount val="1"/>
                <c:pt idx="0">
                  <c:v>2025</c:v>
                </c:pt>
              </c:strCache>
            </c:strRef>
          </c:tx>
          <c:spPr>
            <a:solidFill>
              <a:srgbClr val="2D6570"/>
            </a:solidFill>
            <a:ln w="12700">
              <a:solidFill>
                <a:srgbClr val="2D6570"/>
              </a:solidFill>
              <a:prstDash val="solid"/>
            </a:ln>
          </c:spPr>
          <c:invertIfNegative val="0"/>
          <c:cat>
            <c:strRef>
              <c:f>Yrkespaket_yrkesområde!$A$2:$A$14</c:f>
              <c:strCache>
                <c:ptCount val="13"/>
                <c:pt idx="0">
                  <c:v>Barn och fritid</c:v>
                </c:pt>
                <c:pt idx="1">
                  <c:v>Bygg och anläggning</c:v>
                </c:pt>
                <c:pt idx="2">
                  <c:v>El och energi</c:v>
                </c:pt>
                <c:pt idx="3">
                  <c:v>Frisör och stylist</c:v>
                </c:pt>
                <c:pt idx="4">
                  <c:v>Fordon och transport</c:v>
                </c:pt>
                <c:pt idx="5">
                  <c:v>Försäljning och service</c:v>
                </c:pt>
                <c:pt idx="6">
                  <c:v>Hantverk</c:v>
                </c:pt>
                <c:pt idx="7">
                  <c:v>Hotell och turism</c:v>
                </c:pt>
                <c:pt idx="8">
                  <c:v>Industriteknik</c:v>
                </c:pt>
                <c:pt idx="9">
                  <c:v>Naturbruk</c:v>
                </c:pt>
                <c:pt idx="10">
                  <c:v>Restaurang och livsmedel</c:v>
                </c:pt>
                <c:pt idx="11">
                  <c:v>VVS och fastighet</c:v>
                </c:pt>
                <c:pt idx="12">
                  <c:v>Vård och omsorg</c:v>
                </c:pt>
              </c:strCache>
            </c:strRef>
          </c:cat>
          <c:val>
            <c:numRef>
              <c:f>Yrkespaket_yrkesområde!$D$2:$D$14</c:f>
              <c:numCache>
                <c:formatCode>General</c:formatCode>
                <c:ptCount val="13"/>
                <c:pt idx="0">
                  <c:v>5208</c:v>
                </c:pt>
                <c:pt idx="1">
                  <c:v>2382</c:v>
                </c:pt>
                <c:pt idx="2">
                  <c:v>4208</c:v>
                </c:pt>
                <c:pt idx="3">
                  <c:v>380</c:v>
                </c:pt>
                <c:pt idx="4">
                  <c:v>3131</c:v>
                </c:pt>
                <c:pt idx="5">
                  <c:v>2182</c:v>
                </c:pt>
                <c:pt idx="6">
                  <c:v>1063</c:v>
                </c:pt>
                <c:pt idx="7">
                  <c:v>426</c:v>
                </c:pt>
                <c:pt idx="8">
                  <c:v>2025</c:v>
                </c:pt>
                <c:pt idx="9">
                  <c:v>708</c:v>
                </c:pt>
                <c:pt idx="10">
                  <c:v>2422</c:v>
                </c:pt>
                <c:pt idx="11">
                  <c:v>1243</c:v>
                </c:pt>
                <c:pt idx="12">
                  <c:v>20661</c:v>
                </c:pt>
              </c:numCache>
            </c:numRef>
          </c:val>
          <c:extLst>
            <c:ext xmlns:c16="http://schemas.microsoft.com/office/drawing/2014/chart" uri="{C3380CC4-5D6E-409C-BE32-E72D297353CC}">
              <c16:uniqueId val="{00000002-A30E-4DBD-987C-12EAD5BFCE27}"/>
            </c:ext>
          </c:extLst>
        </c:ser>
        <c:dLbls>
          <c:showLegendKey val="0"/>
          <c:showVal val="0"/>
          <c:showCatName val="0"/>
          <c:showSerName val="0"/>
          <c:showPercent val="0"/>
          <c:showBubbleSize val="0"/>
        </c:dLbls>
        <c:gapWidth val="100"/>
        <c:overlap val="-20"/>
        <c:axId val="855014168"/>
        <c:axId val="855010568"/>
      </c:barChart>
      <c:catAx>
        <c:axId val="855014168"/>
        <c:scaling>
          <c:orientation val="minMax"/>
        </c:scaling>
        <c:delete val="0"/>
        <c:axPos val="b"/>
        <c:numFmt formatCode="General" sourceLinked="1"/>
        <c:majorTickMark val="none"/>
        <c:minorTickMark val="none"/>
        <c:tickLblPos val="low"/>
        <c:spPr>
          <a:ln w="3175">
            <a:solidFill>
              <a:srgbClr val="000000"/>
            </a:solidFill>
            <a:prstDash val="solid"/>
          </a:ln>
          <a:effectLst/>
        </c:spPr>
        <c:txPr>
          <a:bodyPr/>
          <a:lstStyle/>
          <a:p>
            <a:pPr>
              <a:defRPr sz="800" b="0" u="none" strike="noStrike" baseline="0">
                <a:solidFill>
                  <a:srgbClr val="000000"/>
                </a:solidFill>
              </a:defRPr>
            </a:pPr>
            <a:endParaRPr lang="sv-SE"/>
          </a:p>
        </c:txPr>
        <c:crossAx val="855010568"/>
        <c:crosses val="autoZero"/>
        <c:auto val="1"/>
        <c:lblAlgn val="ctr"/>
        <c:lblOffset val="100"/>
        <c:noMultiLvlLbl val="0"/>
      </c:catAx>
      <c:valAx>
        <c:axId val="855010568"/>
        <c:scaling>
          <c:orientation val="minMax"/>
        </c:scaling>
        <c:delete val="0"/>
        <c:axPos val="l"/>
        <c:majorGridlines>
          <c:spPr>
            <a:ln w="3175">
              <a:solidFill>
                <a:srgbClr val="000000"/>
              </a:solidFill>
              <a:prstDash val="solid"/>
            </a:ln>
          </c:spPr>
        </c:majorGridlines>
        <c:numFmt formatCode="General" sourceLinked="1"/>
        <c:majorTickMark val="none"/>
        <c:minorTickMark val="none"/>
        <c:tickLblPos val="nextTo"/>
        <c:spPr>
          <a:ln w="25400">
            <a:noFill/>
          </a:ln>
          <a:effectLst/>
        </c:spPr>
        <c:txPr>
          <a:bodyPr/>
          <a:lstStyle/>
          <a:p>
            <a:pPr>
              <a:defRPr sz="800" b="0" u="none" strike="noStrike" baseline="0">
                <a:solidFill>
                  <a:srgbClr val="000000"/>
                </a:solidFill>
              </a:defRPr>
            </a:pPr>
            <a:endParaRPr lang="sv-SE"/>
          </a:p>
        </c:txPr>
        <c:crossAx val="855014168"/>
        <c:crosses val="autoZero"/>
        <c:crossBetween val="between"/>
      </c:valAx>
      <c:spPr>
        <a:noFill/>
        <a:ln>
          <a:noFill/>
        </a:ln>
        <a:effectLst/>
        <a:extLst>
          <a:ext uri="{909E8E84-426E-40DD-AFC4-6F175D3DCCD1}">
            <a14:hiddenFill xmlns:a14="http://schemas.microsoft.com/office/drawing/2010/main">
              <a:solidFill>
                <a:sysClr val="window" lastClr="FFFFFF"/>
              </a:solidFill>
            </a14:hiddenFill>
          </a:ext>
          <a:ext uri="{91240B29-F687-4F45-9708-019B960494DF}">
            <a14:hiddenLine xmlns:a14="http://schemas.microsoft.com/office/drawing/2010/main">
              <a:noFill/>
            </a14:hiddenLine>
          </a:ext>
        </a:extLst>
      </c:spPr>
    </c:plotArea>
    <c:legend>
      <c:legendPos val="b"/>
      <c:layout>
        <c:manualLayout>
          <c:xMode val="edge"/>
          <c:yMode val="edge"/>
          <c:x val="0.37180186631944445"/>
          <c:y val="0.93012534722222218"/>
          <c:w val="0.25639605034722224"/>
          <c:h val="6.5464930555555551E-2"/>
        </c:manualLayout>
      </c:layout>
      <c:overlay val="0"/>
      <c:txPr>
        <a:bodyPr/>
        <a:lstStyle/>
        <a:p>
          <a:pPr>
            <a:defRPr sz="800" b="0">
              <a:solidFill>
                <a:srgbClr val="000000"/>
              </a:solidFill>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ysClr val="window" lastClr="FFFFFF"/>
    </a:solidFill>
    <a:ln w="6350" cap="flat" cmpd="sng" algn="ctr">
      <a:noFill/>
      <a:prstDash val="solid"/>
      <a:round/>
    </a:ln>
    <a:effectLst/>
    <a:extLst>
      <a:ext uri="{91240B29-F687-4F45-9708-019B960494DF}">
        <a14:hiddenLine xmlns:a14="http://schemas.microsoft.com/office/drawing/2010/main" w="6350" cap="flat" cmpd="sng" algn="ctr">
          <a:solidFill>
            <a:sysClr val="windowText" lastClr="000000">
              <a:tint val="75000"/>
            </a:sysClr>
          </a:solidFill>
          <a:prstDash val="solid"/>
          <a:round/>
        </a14:hiddenLine>
      </a:ext>
    </a:extLst>
  </c:spPr>
  <c:txPr>
    <a:bodyPr/>
    <a:lstStyle/>
    <a:p>
      <a:pPr>
        <a:defRPr sz="800" b="1">
          <a:solidFill>
            <a:srgbClr val="000000"/>
          </a:solidFill>
          <a:latin typeface="Arial"/>
          <a:ea typeface="Arial"/>
          <a:cs typeface="Arial"/>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svg"/><Relationship Id="rId1" Type="http://schemas.openxmlformats.org/officeDocument/2006/relationships/image" Target="../media/image29.svg"/><Relationship Id="rId4" Type="http://schemas.openxmlformats.org/officeDocument/2006/relationships/image" Target="../media/image3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svg"/><Relationship Id="rId1" Type="http://schemas.openxmlformats.org/officeDocument/2006/relationships/image" Target="../media/image29.svg"/><Relationship Id="rId4" Type="http://schemas.openxmlformats.org/officeDocument/2006/relationships/image" Target="../media/image32.svg"/></Relationships>
</file>

<file path=ppt/diagrams/colors1.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0C22CB-7658-4793-B9B8-055E010731AD}" type="doc">
      <dgm:prSet loTypeId="urn:microsoft.com/office/officeart/2018/2/layout/IconVerticalSolidList" loCatId="icon" qsTypeId="urn:microsoft.com/office/officeart/2005/8/quickstyle/simple1#1" qsCatId="simple" csTypeId="urn:microsoft.com/office/officeart/2005/8/colors/accent2_2#1" csCatId="accent2" phldr="1"/>
      <dgm:spPr/>
      <dgm:t>
        <a:bodyPr/>
        <a:lstStyle/>
        <a:p>
          <a:endParaRPr lang="en-US"/>
        </a:p>
      </dgm:t>
    </dgm:pt>
    <dgm:pt modelId="{0DF63AA6-1E0F-42E2-B295-45DAF308F9DD}">
      <dgm:prSet/>
      <dgm:spPr/>
      <dgm:t>
        <a:bodyPr/>
        <a:lstStyle/>
        <a:p>
          <a:pPr>
            <a:lnSpc>
              <a:spcPct val="100000"/>
            </a:lnSpc>
          </a:pPr>
          <a:r>
            <a:rPr lang="sv-SE" dirty="0"/>
            <a:t>De samverkande kommunerna kan, utöver grundbidraget, ansöka om ett tilläggsbidrag.</a:t>
          </a:r>
        </a:p>
      </dgm:t>
    </dgm:pt>
    <dgm:pt modelId="{8CAFE34F-72A2-4C01-BDFE-578C732E3AD5}" type="parTrans" cxnId="{319151A0-C208-4597-A59E-F66A48D6F43A}">
      <dgm:prSet/>
      <dgm:spPr/>
      <dgm:t>
        <a:bodyPr/>
        <a:lstStyle/>
        <a:p>
          <a:endParaRPr lang="en-US"/>
        </a:p>
      </dgm:t>
    </dgm:pt>
    <dgm:pt modelId="{1A758108-938E-4002-A556-F52D40284596}" type="sibTrans" cxnId="{319151A0-C208-4597-A59E-F66A48D6F43A}">
      <dgm:prSet/>
      <dgm:spPr/>
      <dgm:t>
        <a:bodyPr/>
        <a:lstStyle/>
        <a:p>
          <a:endParaRPr lang="en-US" dirty="0"/>
        </a:p>
      </dgm:t>
    </dgm:pt>
    <dgm:pt modelId="{2CE467AA-BBA4-4A41-A9B9-F4252CB5268C}">
      <dgm:prSet/>
      <dgm:spPr/>
      <dgm:t>
        <a:bodyPr/>
        <a:lstStyle/>
        <a:p>
          <a:pPr>
            <a:lnSpc>
              <a:spcPct val="100000"/>
            </a:lnSpc>
          </a:pPr>
          <a:r>
            <a:rPr lang="sv-SE" dirty="0"/>
            <a:t>Till skillnad från grundbidraget finns inget krav på medfinansiering för tilläggsbidraget.</a:t>
          </a:r>
        </a:p>
      </dgm:t>
    </dgm:pt>
    <dgm:pt modelId="{29582091-9D39-4A60-B18E-54F467D006D0}" type="parTrans" cxnId="{B40139F7-E281-4DB3-B538-98CD118CA475}">
      <dgm:prSet/>
      <dgm:spPr/>
      <dgm:t>
        <a:bodyPr/>
        <a:lstStyle/>
        <a:p>
          <a:endParaRPr lang="en-US"/>
        </a:p>
      </dgm:t>
    </dgm:pt>
    <dgm:pt modelId="{33EB9EA3-6A6B-45B2-A31F-FBC9C1CAD51F}" type="sibTrans" cxnId="{B40139F7-E281-4DB3-B538-98CD118CA475}">
      <dgm:prSet/>
      <dgm:spPr/>
      <dgm:t>
        <a:bodyPr/>
        <a:lstStyle/>
        <a:p>
          <a:endParaRPr lang="en-US"/>
        </a:p>
      </dgm:t>
    </dgm:pt>
    <dgm:pt modelId="{4F7F4010-B173-4949-92DB-FE569C6B3F55}">
      <dgm:prSet/>
      <dgm:spPr/>
      <dgm:t>
        <a:bodyPr/>
        <a:lstStyle/>
        <a:p>
          <a:pPr>
            <a:lnSpc>
              <a:spcPct val="100000"/>
            </a:lnSpc>
          </a:pPr>
          <a:r>
            <a:rPr lang="sv-SE" dirty="0"/>
            <a:t>När Skolverket fördelar tilläggsbidraget tar myndigheten hänsyn till arbetsmarknadens kompetensbehov och arbetslösheten i de samverkande kommunerna.</a:t>
          </a:r>
        </a:p>
      </dgm:t>
    </dgm:pt>
    <dgm:pt modelId="{98A4BA27-9E49-4376-BA0A-D87A0E56C7E7}" type="parTrans" cxnId="{DAE58614-955F-48CA-998A-9C1DC2542E19}">
      <dgm:prSet/>
      <dgm:spPr/>
      <dgm:t>
        <a:bodyPr/>
        <a:lstStyle/>
        <a:p>
          <a:endParaRPr lang="en-US"/>
        </a:p>
      </dgm:t>
    </dgm:pt>
    <dgm:pt modelId="{9201E66F-325B-4D9D-A6FD-50FC2ACA90D0}" type="sibTrans" cxnId="{DAE58614-955F-48CA-998A-9C1DC2542E19}">
      <dgm:prSet/>
      <dgm:spPr/>
      <dgm:t>
        <a:bodyPr/>
        <a:lstStyle/>
        <a:p>
          <a:endParaRPr lang="en-US"/>
        </a:p>
      </dgm:t>
    </dgm:pt>
    <dgm:pt modelId="{A2D5CBD5-88DF-4DF3-A141-ED1EB83D6421}">
      <dgm:prSet/>
      <dgm:spPr/>
      <dgm:t>
        <a:bodyPr/>
        <a:lstStyle/>
        <a:p>
          <a:pPr>
            <a:lnSpc>
              <a:spcPct val="100000"/>
            </a:lnSpc>
          </a:pPr>
          <a:r>
            <a:rPr lang="en-US" dirty="0"/>
            <a:t>För </a:t>
          </a:r>
          <a:r>
            <a:rPr lang="en-US" dirty="0" err="1"/>
            <a:t>att</a:t>
          </a:r>
          <a:r>
            <a:rPr lang="en-US" dirty="0"/>
            <a:t> </a:t>
          </a:r>
          <a:r>
            <a:rPr lang="en-US" dirty="0" err="1"/>
            <a:t>tilläggsbidrag</a:t>
          </a:r>
          <a:r>
            <a:rPr lang="en-US" dirty="0"/>
            <a:t> ska </a:t>
          </a:r>
          <a:r>
            <a:rPr lang="en-US" dirty="0" err="1"/>
            <a:t>kunna</a:t>
          </a:r>
          <a:r>
            <a:rPr lang="en-US" dirty="0"/>
            <a:t> </a:t>
          </a:r>
          <a:r>
            <a:rPr lang="en-US" dirty="0" err="1"/>
            <a:t>beviljas</a:t>
          </a:r>
          <a:r>
            <a:rPr lang="en-US" dirty="0"/>
            <a:t> </a:t>
          </a:r>
          <a:r>
            <a:rPr lang="en-US" dirty="0" err="1"/>
            <a:t>måste</a:t>
          </a:r>
          <a:r>
            <a:rPr lang="en-US" dirty="0"/>
            <a:t> </a:t>
          </a:r>
          <a:r>
            <a:rPr lang="en-US" dirty="0" err="1"/>
            <a:t>hela</a:t>
          </a:r>
          <a:r>
            <a:rPr lang="en-US" dirty="0"/>
            <a:t> </a:t>
          </a:r>
          <a:r>
            <a:rPr lang="en-US" dirty="0" err="1"/>
            <a:t>grundbidraget</a:t>
          </a:r>
          <a:r>
            <a:rPr lang="en-US" dirty="0"/>
            <a:t> </a:t>
          </a:r>
          <a:r>
            <a:rPr lang="en-US" dirty="0" err="1"/>
            <a:t>utnyttjas</a:t>
          </a:r>
          <a:r>
            <a:rPr lang="en-US" dirty="0"/>
            <a:t>.</a:t>
          </a:r>
        </a:p>
      </dgm:t>
    </dgm:pt>
    <dgm:pt modelId="{61A44C10-47E7-4A2B-91EE-3D3015859831}" type="parTrans" cxnId="{9209E4DD-6CD4-47C7-998B-040B367B9E45}">
      <dgm:prSet/>
      <dgm:spPr/>
      <dgm:t>
        <a:bodyPr/>
        <a:lstStyle/>
        <a:p>
          <a:endParaRPr lang="en-US"/>
        </a:p>
      </dgm:t>
    </dgm:pt>
    <dgm:pt modelId="{8058E133-BA24-4A4D-9396-3F9D5C93558E}" type="sibTrans" cxnId="{9209E4DD-6CD4-47C7-998B-040B367B9E45}">
      <dgm:prSet/>
      <dgm:spPr/>
      <dgm:t>
        <a:bodyPr/>
        <a:lstStyle/>
        <a:p>
          <a:endParaRPr lang="en-US"/>
        </a:p>
      </dgm:t>
    </dgm:pt>
    <dgm:pt modelId="{F57C7B95-67D1-4159-91B9-77E76B72EE7A}" type="pres">
      <dgm:prSet presAssocID="{F80C22CB-7658-4793-B9B8-055E010731AD}" presName="root" presStyleCnt="0">
        <dgm:presLayoutVars>
          <dgm:dir/>
          <dgm:resizeHandles val="exact"/>
        </dgm:presLayoutVars>
      </dgm:prSet>
      <dgm:spPr/>
    </dgm:pt>
    <dgm:pt modelId="{3E832284-6D5F-4F27-B2C8-8C80CB2119A2}" type="pres">
      <dgm:prSet presAssocID="{0DF63AA6-1E0F-42E2-B295-45DAF308F9DD}" presName="compNode" presStyleCnt="0"/>
      <dgm:spPr/>
    </dgm:pt>
    <dgm:pt modelId="{F1941A03-96D4-4D25-BCE4-7BA971466855}" type="pres">
      <dgm:prSet presAssocID="{0DF63AA6-1E0F-42E2-B295-45DAF308F9DD}" presName="bgRect" presStyleLbl="bgShp" presStyleIdx="0" presStyleCnt="4"/>
      <dgm:spPr/>
    </dgm:pt>
    <dgm:pt modelId="{7837BCF6-11F3-4665-8A20-3190F2D9D28B}" type="pres">
      <dgm:prSet presAssocID="{0DF63AA6-1E0F-42E2-B295-45DAF308F9DD}"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Anslutningar"/>
        </a:ext>
      </dgm:extLst>
    </dgm:pt>
    <dgm:pt modelId="{7DBE9A66-5D03-4AE4-8B63-A07BA580EDB2}" type="pres">
      <dgm:prSet presAssocID="{0DF63AA6-1E0F-42E2-B295-45DAF308F9DD}" presName="spaceRect" presStyleCnt="0"/>
      <dgm:spPr/>
    </dgm:pt>
    <dgm:pt modelId="{8E557EBB-56C5-4022-BEF8-C50BAC0B1A44}" type="pres">
      <dgm:prSet presAssocID="{0DF63AA6-1E0F-42E2-B295-45DAF308F9DD}" presName="parTx" presStyleLbl="revTx" presStyleIdx="0" presStyleCnt="4">
        <dgm:presLayoutVars>
          <dgm:chMax val="0"/>
          <dgm:chPref val="0"/>
        </dgm:presLayoutVars>
      </dgm:prSet>
      <dgm:spPr/>
    </dgm:pt>
    <dgm:pt modelId="{BFE54C91-2CFE-4278-AFAD-E029E7B23ADE}" type="pres">
      <dgm:prSet presAssocID="{1A758108-938E-4002-A556-F52D40284596}" presName="sibTrans" presStyleCnt="0"/>
      <dgm:spPr/>
    </dgm:pt>
    <dgm:pt modelId="{A8E1A96B-9735-409F-B4AF-927606EDF593}" type="pres">
      <dgm:prSet presAssocID="{2CE467AA-BBA4-4A41-A9B9-F4252CB5268C}" presName="compNode" presStyleCnt="0"/>
      <dgm:spPr/>
    </dgm:pt>
    <dgm:pt modelId="{9CF06715-910E-4D3C-92AF-9343657B2FD4}" type="pres">
      <dgm:prSet presAssocID="{2CE467AA-BBA4-4A41-A9B9-F4252CB5268C}" presName="bgRect" presStyleLbl="bgShp" presStyleIdx="1" presStyleCnt="4"/>
      <dgm:spPr/>
    </dgm:pt>
    <dgm:pt modelId="{525D8903-E003-4EF7-98EA-FB252739E2E1}" type="pres">
      <dgm:prSet presAssocID="{2CE467AA-BBA4-4A41-A9B9-F4252CB5268C}"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rriterande"/>
        </a:ext>
      </dgm:extLst>
    </dgm:pt>
    <dgm:pt modelId="{28A5878D-9ECA-4963-8151-3B02EE41C8D1}" type="pres">
      <dgm:prSet presAssocID="{2CE467AA-BBA4-4A41-A9B9-F4252CB5268C}" presName="spaceRect" presStyleCnt="0"/>
      <dgm:spPr/>
    </dgm:pt>
    <dgm:pt modelId="{BECC1DFA-EBA0-4793-9DCD-0776E6FDF83F}" type="pres">
      <dgm:prSet presAssocID="{2CE467AA-BBA4-4A41-A9B9-F4252CB5268C}" presName="parTx" presStyleLbl="revTx" presStyleIdx="1" presStyleCnt="4">
        <dgm:presLayoutVars>
          <dgm:chMax val="0"/>
          <dgm:chPref val="0"/>
        </dgm:presLayoutVars>
      </dgm:prSet>
      <dgm:spPr/>
    </dgm:pt>
    <dgm:pt modelId="{43C198BF-03E0-4B89-94FE-BF48D0E75EC8}" type="pres">
      <dgm:prSet presAssocID="{33EB9EA3-6A6B-45B2-A31F-FBC9C1CAD51F}" presName="sibTrans" presStyleCnt="0"/>
      <dgm:spPr/>
    </dgm:pt>
    <dgm:pt modelId="{13C0C689-CF39-4BD6-9F93-4DB058D4F556}" type="pres">
      <dgm:prSet presAssocID="{4F7F4010-B173-4949-92DB-FE569C6B3F55}" presName="compNode" presStyleCnt="0"/>
      <dgm:spPr/>
    </dgm:pt>
    <dgm:pt modelId="{30C2D79C-EE8E-4A38-A86F-646F38F16834}" type="pres">
      <dgm:prSet presAssocID="{4F7F4010-B173-4949-92DB-FE569C6B3F55}" presName="bgRect" presStyleLbl="bgShp" presStyleIdx="2" presStyleCnt="4"/>
      <dgm:spPr/>
    </dgm:pt>
    <dgm:pt modelId="{7323B6C1-6284-4402-9D50-E13A0AC9450D}" type="pres">
      <dgm:prSet presAssocID="{4F7F4010-B173-4949-92DB-FE569C6B3F55}"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Handskakning"/>
        </a:ext>
      </dgm:extLst>
    </dgm:pt>
    <dgm:pt modelId="{468A4F32-07E7-495E-8E7B-6BC9BF11ED0B}" type="pres">
      <dgm:prSet presAssocID="{4F7F4010-B173-4949-92DB-FE569C6B3F55}" presName="spaceRect" presStyleCnt="0"/>
      <dgm:spPr/>
    </dgm:pt>
    <dgm:pt modelId="{C290BA83-4F83-43A9-B099-F53F9F8BBE0C}" type="pres">
      <dgm:prSet presAssocID="{4F7F4010-B173-4949-92DB-FE569C6B3F55}" presName="parTx" presStyleLbl="revTx" presStyleIdx="2" presStyleCnt="4">
        <dgm:presLayoutVars>
          <dgm:chMax val="0"/>
          <dgm:chPref val="0"/>
        </dgm:presLayoutVars>
      </dgm:prSet>
      <dgm:spPr/>
    </dgm:pt>
    <dgm:pt modelId="{7F128841-6185-42CC-BBCB-BE2F2C8451CD}" type="pres">
      <dgm:prSet presAssocID="{9201E66F-325B-4D9D-A6FD-50FC2ACA90D0}" presName="sibTrans" presStyleCnt="0"/>
      <dgm:spPr/>
    </dgm:pt>
    <dgm:pt modelId="{FA2F3608-979C-4743-934D-43B1DC97E656}" type="pres">
      <dgm:prSet presAssocID="{A2D5CBD5-88DF-4DF3-A141-ED1EB83D6421}" presName="compNode" presStyleCnt="0"/>
      <dgm:spPr/>
    </dgm:pt>
    <dgm:pt modelId="{E6D1113D-EA2D-4AED-B9B6-5E6323BF69F5}" type="pres">
      <dgm:prSet presAssocID="{A2D5CBD5-88DF-4DF3-A141-ED1EB83D6421}" presName="bgRect" presStyleLbl="bgShp" presStyleIdx="3" presStyleCnt="4"/>
      <dgm:spPr/>
    </dgm:pt>
    <dgm:pt modelId="{8E6BE8CF-E770-4B56-8720-1CE6778090A6}" type="pres">
      <dgm:prSet presAssocID="{A2D5CBD5-88DF-4DF3-A141-ED1EB83D6421}"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avar"/>
        </a:ext>
      </dgm:extLst>
    </dgm:pt>
    <dgm:pt modelId="{03AB65B2-B173-4763-BF8D-CB2742A556E4}" type="pres">
      <dgm:prSet presAssocID="{A2D5CBD5-88DF-4DF3-A141-ED1EB83D6421}" presName="spaceRect" presStyleCnt="0"/>
      <dgm:spPr/>
    </dgm:pt>
    <dgm:pt modelId="{5D9A3D13-72DC-45C0-AEE1-A7EFCCB309FA}" type="pres">
      <dgm:prSet presAssocID="{A2D5CBD5-88DF-4DF3-A141-ED1EB83D6421}" presName="parTx" presStyleLbl="revTx" presStyleIdx="3" presStyleCnt="4">
        <dgm:presLayoutVars>
          <dgm:chMax val="0"/>
          <dgm:chPref val="0"/>
        </dgm:presLayoutVars>
      </dgm:prSet>
      <dgm:spPr/>
    </dgm:pt>
  </dgm:ptLst>
  <dgm:cxnLst>
    <dgm:cxn modelId="{DAE58614-955F-48CA-998A-9C1DC2542E19}" srcId="{F80C22CB-7658-4793-B9B8-055E010731AD}" destId="{4F7F4010-B173-4949-92DB-FE569C6B3F55}" srcOrd="2" destOrd="0" parTransId="{98A4BA27-9E49-4376-BA0A-D87A0E56C7E7}" sibTransId="{9201E66F-325B-4D9D-A6FD-50FC2ACA90D0}"/>
    <dgm:cxn modelId="{28084836-A1B0-48FD-904D-200F41AD28AA}" type="presOf" srcId="{0DF63AA6-1E0F-42E2-B295-45DAF308F9DD}" destId="{8E557EBB-56C5-4022-BEF8-C50BAC0B1A44}" srcOrd="0" destOrd="0" presId="urn:microsoft.com/office/officeart/2018/2/layout/IconVerticalSolidList"/>
    <dgm:cxn modelId="{62171C6E-9161-4167-B708-95C54BD22866}" type="presOf" srcId="{4F7F4010-B173-4949-92DB-FE569C6B3F55}" destId="{C290BA83-4F83-43A9-B099-F53F9F8BBE0C}" srcOrd="0" destOrd="0" presId="urn:microsoft.com/office/officeart/2018/2/layout/IconVerticalSolidList"/>
    <dgm:cxn modelId="{319151A0-C208-4597-A59E-F66A48D6F43A}" srcId="{F80C22CB-7658-4793-B9B8-055E010731AD}" destId="{0DF63AA6-1E0F-42E2-B295-45DAF308F9DD}" srcOrd="0" destOrd="0" parTransId="{8CAFE34F-72A2-4C01-BDFE-578C732E3AD5}" sibTransId="{1A758108-938E-4002-A556-F52D40284596}"/>
    <dgm:cxn modelId="{78F989B7-8EC9-42C7-BEB2-3FE8717FC731}" type="presOf" srcId="{2CE467AA-BBA4-4A41-A9B9-F4252CB5268C}" destId="{BECC1DFA-EBA0-4793-9DCD-0776E6FDF83F}" srcOrd="0" destOrd="0" presId="urn:microsoft.com/office/officeart/2018/2/layout/IconVerticalSolidList"/>
    <dgm:cxn modelId="{85B7F4B7-F122-4E15-9A5E-C30FD2260ECF}" type="presOf" srcId="{A2D5CBD5-88DF-4DF3-A141-ED1EB83D6421}" destId="{5D9A3D13-72DC-45C0-AEE1-A7EFCCB309FA}" srcOrd="0" destOrd="0" presId="urn:microsoft.com/office/officeart/2018/2/layout/IconVerticalSolidList"/>
    <dgm:cxn modelId="{6FCB0ED7-64B8-4F34-A5BA-050F6CD6C77B}" type="presOf" srcId="{F80C22CB-7658-4793-B9B8-055E010731AD}" destId="{F57C7B95-67D1-4159-91B9-77E76B72EE7A}" srcOrd="0" destOrd="0" presId="urn:microsoft.com/office/officeart/2018/2/layout/IconVerticalSolidList"/>
    <dgm:cxn modelId="{9209E4DD-6CD4-47C7-998B-040B367B9E45}" srcId="{F80C22CB-7658-4793-B9B8-055E010731AD}" destId="{A2D5CBD5-88DF-4DF3-A141-ED1EB83D6421}" srcOrd="3" destOrd="0" parTransId="{61A44C10-47E7-4A2B-91EE-3D3015859831}" sibTransId="{8058E133-BA24-4A4D-9396-3F9D5C93558E}"/>
    <dgm:cxn modelId="{B40139F7-E281-4DB3-B538-98CD118CA475}" srcId="{F80C22CB-7658-4793-B9B8-055E010731AD}" destId="{2CE467AA-BBA4-4A41-A9B9-F4252CB5268C}" srcOrd="1" destOrd="0" parTransId="{29582091-9D39-4A60-B18E-54F467D006D0}" sibTransId="{33EB9EA3-6A6B-45B2-A31F-FBC9C1CAD51F}"/>
    <dgm:cxn modelId="{8CF8492F-AE58-4C69-B9A8-1836A98F6289}" type="presParOf" srcId="{F57C7B95-67D1-4159-91B9-77E76B72EE7A}" destId="{3E832284-6D5F-4F27-B2C8-8C80CB2119A2}" srcOrd="0" destOrd="0" presId="urn:microsoft.com/office/officeart/2018/2/layout/IconVerticalSolidList"/>
    <dgm:cxn modelId="{A371136D-2E98-488C-BFE0-73438E989828}" type="presParOf" srcId="{3E832284-6D5F-4F27-B2C8-8C80CB2119A2}" destId="{F1941A03-96D4-4D25-BCE4-7BA971466855}" srcOrd="0" destOrd="0" presId="urn:microsoft.com/office/officeart/2018/2/layout/IconVerticalSolidList"/>
    <dgm:cxn modelId="{6B0081D0-1E1A-4125-9726-E41093695832}" type="presParOf" srcId="{3E832284-6D5F-4F27-B2C8-8C80CB2119A2}" destId="{7837BCF6-11F3-4665-8A20-3190F2D9D28B}" srcOrd="1" destOrd="0" presId="urn:microsoft.com/office/officeart/2018/2/layout/IconVerticalSolidList"/>
    <dgm:cxn modelId="{05F99F73-536C-4B15-B9BE-6FA16B272697}" type="presParOf" srcId="{3E832284-6D5F-4F27-B2C8-8C80CB2119A2}" destId="{7DBE9A66-5D03-4AE4-8B63-A07BA580EDB2}" srcOrd="2" destOrd="0" presId="urn:microsoft.com/office/officeart/2018/2/layout/IconVerticalSolidList"/>
    <dgm:cxn modelId="{4DEC4F23-DE7F-4014-B013-3A850D333EEA}" type="presParOf" srcId="{3E832284-6D5F-4F27-B2C8-8C80CB2119A2}" destId="{8E557EBB-56C5-4022-BEF8-C50BAC0B1A44}" srcOrd="3" destOrd="0" presId="urn:microsoft.com/office/officeart/2018/2/layout/IconVerticalSolidList"/>
    <dgm:cxn modelId="{B1EC9262-F526-44F4-9402-93AE7C45379B}" type="presParOf" srcId="{F57C7B95-67D1-4159-91B9-77E76B72EE7A}" destId="{BFE54C91-2CFE-4278-AFAD-E029E7B23ADE}" srcOrd="1" destOrd="0" presId="urn:microsoft.com/office/officeart/2018/2/layout/IconVerticalSolidList"/>
    <dgm:cxn modelId="{94AE755A-78E2-47BE-AEC2-E8C43B885875}" type="presParOf" srcId="{F57C7B95-67D1-4159-91B9-77E76B72EE7A}" destId="{A8E1A96B-9735-409F-B4AF-927606EDF593}" srcOrd="2" destOrd="0" presId="urn:microsoft.com/office/officeart/2018/2/layout/IconVerticalSolidList"/>
    <dgm:cxn modelId="{7BE59878-C8C7-4BCD-A942-8CC46AAE3595}" type="presParOf" srcId="{A8E1A96B-9735-409F-B4AF-927606EDF593}" destId="{9CF06715-910E-4D3C-92AF-9343657B2FD4}" srcOrd="0" destOrd="0" presId="urn:microsoft.com/office/officeart/2018/2/layout/IconVerticalSolidList"/>
    <dgm:cxn modelId="{F741E4A0-1310-44B0-9B01-D56A0645DB5F}" type="presParOf" srcId="{A8E1A96B-9735-409F-B4AF-927606EDF593}" destId="{525D8903-E003-4EF7-98EA-FB252739E2E1}" srcOrd="1" destOrd="0" presId="urn:microsoft.com/office/officeart/2018/2/layout/IconVerticalSolidList"/>
    <dgm:cxn modelId="{C920A850-230D-47F3-B5F7-C0838E12E2F0}" type="presParOf" srcId="{A8E1A96B-9735-409F-B4AF-927606EDF593}" destId="{28A5878D-9ECA-4963-8151-3B02EE41C8D1}" srcOrd="2" destOrd="0" presId="urn:microsoft.com/office/officeart/2018/2/layout/IconVerticalSolidList"/>
    <dgm:cxn modelId="{823C319B-0B29-43D4-8305-EE9EDD71E5B5}" type="presParOf" srcId="{A8E1A96B-9735-409F-B4AF-927606EDF593}" destId="{BECC1DFA-EBA0-4793-9DCD-0776E6FDF83F}" srcOrd="3" destOrd="0" presId="urn:microsoft.com/office/officeart/2018/2/layout/IconVerticalSolidList"/>
    <dgm:cxn modelId="{5E8FC965-3F32-4F12-B519-84CAE20D2882}" type="presParOf" srcId="{F57C7B95-67D1-4159-91B9-77E76B72EE7A}" destId="{43C198BF-03E0-4B89-94FE-BF48D0E75EC8}" srcOrd="3" destOrd="0" presId="urn:microsoft.com/office/officeart/2018/2/layout/IconVerticalSolidList"/>
    <dgm:cxn modelId="{53D0F894-6C43-44BE-8BAE-F00E35ABE05E}" type="presParOf" srcId="{F57C7B95-67D1-4159-91B9-77E76B72EE7A}" destId="{13C0C689-CF39-4BD6-9F93-4DB058D4F556}" srcOrd="4" destOrd="0" presId="urn:microsoft.com/office/officeart/2018/2/layout/IconVerticalSolidList"/>
    <dgm:cxn modelId="{64F42447-E87F-4DFF-A3A3-2F639C89754C}" type="presParOf" srcId="{13C0C689-CF39-4BD6-9F93-4DB058D4F556}" destId="{30C2D79C-EE8E-4A38-A86F-646F38F16834}" srcOrd="0" destOrd="0" presId="urn:microsoft.com/office/officeart/2018/2/layout/IconVerticalSolidList"/>
    <dgm:cxn modelId="{54E02F66-07BF-4207-8D0F-640442FD42E7}" type="presParOf" srcId="{13C0C689-CF39-4BD6-9F93-4DB058D4F556}" destId="{7323B6C1-6284-4402-9D50-E13A0AC9450D}" srcOrd="1" destOrd="0" presId="urn:microsoft.com/office/officeart/2018/2/layout/IconVerticalSolidList"/>
    <dgm:cxn modelId="{99954FA1-399B-40E7-870B-05605F9C4D77}" type="presParOf" srcId="{13C0C689-CF39-4BD6-9F93-4DB058D4F556}" destId="{468A4F32-07E7-495E-8E7B-6BC9BF11ED0B}" srcOrd="2" destOrd="0" presId="urn:microsoft.com/office/officeart/2018/2/layout/IconVerticalSolidList"/>
    <dgm:cxn modelId="{D43686F3-6AFF-4C24-98C7-160462AA9B00}" type="presParOf" srcId="{13C0C689-CF39-4BD6-9F93-4DB058D4F556}" destId="{C290BA83-4F83-43A9-B099-F53F9F8BBE0C}" srcOrd="3" destOrd="0" presId="urn:microsoft.com/office/officeart/2018/2/layout/IconVerticalSolidList"/>
    <dgm:cxn modelId="{0953282A-CD88-40E0-989C-D4ACC3F8EDF0}" type="presParOf" srcId="{F57C7B95-67D1-4159-91B9-77E76B72EE7A}" destId="{7F128841-6185-42CC-BBCB-BE2F2C8451CD}" srcOrd="5" destOrd="0" presId="urn:microsoft.com/office/officeart/2018/2/layout/IconVerticalSolidList"/>
    <dgm:cxn modelId="{33F8BCF8-7826-403C-B245-292C25025DC8}" type="presParOf" srcId="{F57C7B95-67D1-4159-91B9-77E76B72EE7A}" destId="{FA2F3608-979C-4743-934D-43B1DC97E656}" srcOrd="6" destOrd="0" presId="urn:microsoft.com/office/officeart/2018/2/layout/IconVerticalSolidList"/>
    <dgm:cxn modelId="{3BB077BB-D316-4A8E-A1F8-A0BA936736AF}" type="presParOf" srcId="{FA2F3608-979C-4743-934D-43B1DC97E656}" destId="{E6D1113D-EA2D-4AED-B9B6-5E6323BF69F5}" srcOrd="0" destOrd="0" presId="urn:microsoft.com/office/officeart/2018/2/layout/IconVerticalSolidList"/>
    <dgm:cxn modelId="{A934FCCE-44E9-4B78-A139-B41AFE1B8688}" type="presParOf" srcId="{FA2F3608-979C-4743-934D-43B1DC97E656}" destId="{8E6BE8CF-E770-4B56-8720-1CE6778090A6}" srcOrd="1" destOrd="0" presId="urn:microsoft.com/office/officeart/2018/2/layout/IconVerticalSolidList"/>
    <dgm:cxn modelId="{5478142B-593A-4938-8051-7FA5E16BB557}" type="presParOf" srcId="{FA2F3608-979C-4743-934D-43B1DC97E656}" destId="{03AB65B2-B173-4763-BF8D-CB2742A556E4}" srcOrd="2" destOrd="0" presId="urn:microsoft.com/office/officeart/2018/2/layout/IconVerticalSolidList"/>
    <dgm:cxn modelId="{178D05EB-FA77-4389-95B5-AA11C2C6B11D}" type="presParOf" srcId="{FA2F3608-979C-4743-934D-43B1DC97E656}" destId="{5D9A3D13-72DC-45C0-AEE1-A7EFCCB309F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941A03-96D4-4D25-BCE4-7BA971466855}">
      <dsp:nvSpPr>
        <dsp:cNvPr id="0" name=""/>
        <dsp:cNvSpPr/>
      </dsp:nvSpPr>
      <dsp:spPr>
        <a:xfrm>
          <a:off x="0" y="1522"/>
          <a:ext cx="9685338" cy="77150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837BCF6-11F3-4665-8A20-3190F2D9D28B}">
      <dsp:nvSpPr>
        <dsp:cNvPr id="0" name=""/>
        <dsp:cNvSpPr/>
      </dsp:nvSpPr>
      <dsp:spPr>
        <a:xfrm>
          <a:off x="233379" y="175110"/>
          <a:ext cx="424325" cy="4243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E557EBB-56C5-4022-BEF8-C50BAC0B1A44}">
      <dsp:nvSpPr>
        <dsp:cNvPr id="0" name=""/>
        <dsp:cNvSpPr/>
      </dsp:nvSpPr>
      <dsp:spPr>
        <a:xfrm>
          <a:off x="891084" y="1522"/>
          <a:ext cx="8794253" cy="7715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651" tIns="81651" rIns="81651" bIns="81651" numCol="1" spcCol="1270" anchor="ctr" anchorCtr="0">
          <a:noAutofit/>
        </a:bodyPr>
        <a:lstStyle/>
        <a:p>
          <a:pPr marL="0" lvl="0" indent="0" algn="l" defTabSz="755650">
            <a:lnSpc>
              <a:spcPct val="100000"/>
            </a:lnSpc>
            <a:spcBef>
              <a:spcPct val="0"/>
            </a:spcBef>
            <a:spcAft>
              <a:spcPct val="35000"/>
            </a:spcAft>
            <a:buNone/>
          </a:pPr>
          <a:r>
            <a:rPr lang="sv-SE" sz="1700" kern="1200" dirty="0"/>
            <a:t>De samverkande kommunerna kan, utöver grundbidraget, ansöka om ett tilläggsbidrag.</a:t>
          </a:r>
        </a:p>
      </dsp:txBody>
      <dsp:txXfrm>
        <a:off x="891084" y="1522"/>
        <a:ext cx="8794253" cy="771501"/>
      </dsp:txXfrm>
    </dsp:sp>
    <dsp:sp modelId="{9CF06715-910E-4D3C-92AF-9343657B2FD4}">
      <dsp:nvSpPr>
        <dsp:cNvPr id="0" name=""/>
        <dsp:cNvSpPr/>
      </dsp:nvSpPr>
      <dsp:spPr>
        <a:xfrm>
          <a:off x="0" y="965899"/>
          <a:ext cx="9685338" cy="77150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5D8903-E003-4EF7-98EA-FB252739E2E1}">
      <dsp:nvSpPr>
        <dsp:cNvPr id="0" name=""/>
        <dsp:cNvSpPr/>
      </dsp:nvSpPr>
      <dsp:spPr>
        <a:xfrm>
          <a:off x="233379" y="1139487"/>
          <a:ext cx="424325" cy="4243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ECC1DFA-EBA0-4793-9DCD-0776E6FDF83F}">
      <dsp:nvSpPr>
        <dsp:cNvPr id="0" name=""/>
        <dsp:cNvSpPr/>
      </dsp:nvSpPr>
      <dsp:spPr>
        <a:xfrm>
          <a:off x="891084" y="965899"/>
          <a:ext cx="8794253" cy="7715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651" tIns="81651" rIns="81651" bIns="81651" numCol="1" spcCol="1270" anchor="ctr" anchorCtr="0">
          <a:noAutofit/>
        </a:bodyPr>
        <a:lstStyle/>
        <a:p>
          <a:pPr marL="0" lvl="0" indent="0" algn="l" defTabSz="755650">
            <a:lnSpc>
              <a:spcPct val="100000"/>
            </a:lnSpc>
            <a:spcBef>
              <a:spcPct val="0"/>
            </a:spcBef>
            <a:spcAft>
              <a:spcPct val="35000"/>
            </a:spcAft>
            <a:buNone/>
          </a:pPr>
          <a:r>
            <a:rPr lang="sv-SE" sz="1700" kern="1200" dirty="0"/>
            <a:t>Till skillnad från grundbidraget finns inget krav på medfinansiering för tilläggsbidraget.</a:t>
          </a:r>
        </a:p>
      </dsp:txBody>
      <dsp:txXfrm>
        <a:off x="891084" y="965899"/>
        <a:ext cx="8794253" cy="771501"/>
      </dsp:txXfrm>
    </dsp:sp>
    <dsp:sp modelId="{30C2D79C-EE8E-4A38-A86F-646F38F16834}">
      <dsp:nvSpPr>
        <dsp:cNvPr id="0" name=""/>
        <dsp:cNvSpPr/>
      </dsp:nvSpPr>
      <dsp:spPr>
        <a:xfrm>
          <a:off x="0" y="1930276"/>
          <a:ext cx="9685338" cy="77150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23B6C1-6284-4402-9D50-E13A0AC9450D}">
      <dsp:nvSpPr>
        <dsp:cNvPr id="0" name=""/>
        <dsp:cNvSpPr/>
      </dsp:nvSpPr>
      <dsp:spPr>
        <a:xfrm>
          <a:off x="233379" y="2103864"/>
          <a:ext cx="424325" cy="4243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290BA83-4F83-43A9-B099-F53F9F8BBE0C}">
      <dsp:nvSpPr>
        <dsp:cNvPr id="0" name=""/>
        <dsp:cNvSpPr/>
      </dsp:nvSpPr>
      <dsp:spPr>
        <a:xfrm>
          <a:off x="891084" y="1930276"/>
          <a:ext cx="8794253" cy="7715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651" tIns="81651" rIns="81651" bIns="81651" numCol="1" spcCol="1270" anchor="ctr" anchorCtr="0">
          <a:noAutofit/>
        </a:bodyPr>
        <a:lstStyle/>
        <a:p>
          <a:pPr marL="0" lvl="0" indent="0" algn="l" defTabSz="755650">
            <a:lnSpc>
              <a:spcPct val="100000"/>
            </a:lnSpc>
            <a:spcBef>
              <a:spcPct val="0"/>
            </a:spcBef>
            <a:spcAft>
              <a:spcPct val="35000"/>
            </a:spcAft>
            <a:buNone/>
          </a:pPr>
          <a:r>
            <a:rPr lang="sv-SE" sz="1700" kern="1200" dirty="0"/>
            <a:t>När Skolverket fördelar tilläggsbidraget tar myndigheten hänsyn till arbetsmarknadens kompetensbehov och arbetslösheten i de samverkande kommunerna.</a:t>
          </a:r>
        </a:p>
      </dsp:txBody>
      <dsp:txXfrm>
        <a:off x="891084" y="1930276"/>
        <a:ext cx="8794253" cy="771501"/>
      </dsp:txXfrm>
    </dsp:sp>
    <dsp:sp modelId="{E6D1113D-EA2D-4AED-B9B6-5E6323BF69F5}">
      <dsp:nvSpPr>
        <dsp:cNvPr id="0" name=""/>
        <dsp:cNvSpPr/>
      </dsp:nvSpPr>
      <dsp:spPr>
        <a:xfrm>
          <a:off x="0" y="2894653"/>
          <a:ext cx="9685338" cy="77150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6BE8CF-E770-4B56-8720-1CE6778090A6}">
      <dsp:nvSpPr>
        <dsp:cNvPr id="0" name=""/>
        <dsp:cNvSpPr/>
      </dsp:nvSpPr>
      <dsp:spPr>
        <a:xfrm>
          <a:off x="233379" y="3068241"/>
          <a:ext cx="424325" cy="4243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9A3D13-72DC-45C0-AEE1-A7EFCCB309FA}">
      <dsp:nvSpPr>
        <dsp:cNvPr id="0" name=""/>
        <dsp:cNvSpPr/>
      </dsp:nvSpPr>
      <dsp:spPr>
        <a:xfrm>
          <a:off x="891084" y="2894653"/>
          <a:ext cx="8794253" cy="7715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651" tIns="81651" rIns="81651" bIns="81651" numCol="1" spcCol="1270" anchor="ctr" anchorCtr="0">
          <a:noAutofit/>
        </a:bodyPr>
        <a:lstStyle/>
        <a:p>
          <a:pPr marL="0" lvl="0" indent="0" algn="l" defTabSz="755650">
            <a:lnSpc>
              <a:spcPct val="100000"/>
            </a:lnSpc>
            <a:spcBef>
              <a:spcPct val="0"/>
            </a:spcBef>
            <a:spcAft>
              <a:spcPct val="35000"/>
            </a:spcAft>
            <a:buNone/>
          </a:pPr>
          <a:r>
            <a:rPr lang="en-US" sz="1700" kern="1200" dirty="0"/>
            <a:t>För </a:t>
          </a:r>
          <a:r>
            <a:rPr lang="en-US" sz="1700" kern="1200" dirty="0" err="1"/>
            <a:t>att</a:t>
          </a:r>
          <a:r>
            <a:rPr lang="en-US" sz="1700" kern="1200" dirty="0"/>
            <a:t> </a:t>
          </a:r>
          <a:r>
            <a:rPr lang="en-US" sz="1700" kern="1200" dirty="0" err="1"/>
            <a:t>tilläggsbidrag</a:t>
          </a:r>
          <a:r>
            <a:rPr lang="en-US" sz="1700" kern="1200" dirty="0"/>
            <a:t> ska </a:t>
          </a:r>
          <a:r>
            <a:rPr lang="en-US" sz="1700" kern="1200" dirty="0" err="1"/>
            <a:t>kunna</a:t>
          </a:r>
          <a:r>
            <a:rPr lang="en-US" sz="1700" kern="1200" dirty="0"/>
            <a:t> </a:t>
          </a:r>
          <a:r>
            <a:rPr lang="en-US" sz="1700" kern="1200" dirty="0" err="1"/>
            <a:t>beviljas</a:t>
          </a:r>
          <a:r>
            <a:rPr lang="en-US" sz="1700" kern="1200" dirty="0"/>
            <a:t> </a:t>
          </a:r>
          <a:r>
            <a:rPr lang="en-US" sz="1700" kern="1200" dirty="0" err="1"/>
            <a:t>måste</a:t>
          </a:r>
          <a:r>
            <a:rPr lang="en-US" sz="1700" kern="1200" dirty="0"/>
            <a:t> </a:t>
          </a:r>
          <a:r>
            <a:rPr lang="en-US" sz="1700" kern="1200" dirty="0" err="1"/>
            <a:t>hela</a:t>
          </a:r>
          <a:r>
            <a:rPr lang="en-US" sz="1700" kern="1200" dirty="0"/>
            <a:t> </a:t>
          </a:r>
          <a:r>
            <a:rPr lang="en-US" sz="1700" kern="1200" dirty="0" err="1"/>
            <a:t>grundbidraget</a:t>
          </a:r>
          <a:r>
            <a:rPr lang="en-US" sz="1700" kern="1200" dirty="0"/>
            <a:t> </a:t>
          </a:r>
          <a:r>
            <a:rPr lang="en-US" sz="1700" kern="1200" dirty="0" err="1"/>
            <a:t>utnyttjas</a:t>
          </a:r>
          <a:r>
            <a:rPr lang="en-US" sz="1700" kern="1200" dirty="0"/>
            <a:t>.</a:t>
          </a:r>
        </a:p>
      </dsp:txBody>
      <dsp:txXfrm>
        <a:off x="891084" y="2894653"/>
        <a:ext cx="8794253" cy="77150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9FF6048C-549A-0ED0-6AC9-96EE186A155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3E1F08A6-ACBD-893D-A780-089636EF452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B36E3D4-81C9-45C2-9E08-BFD41210FBBF}" type="datetimeFigureOut">
              <a:rPr lang="sv-SE" smtClean="0"/>
              <a:t>2026-10-14</a:t>
            </a:fld>
            <a:endParaRPr lang="sv-SE"/>
          </a:p>
        </p:txBody>
      </p:sp>
      <p:sp>
        <p:nvSpPr>
          <p:cNvPr id="4" name="Platshållare för sidfot 3">
            <a:extLst>
              <a:ext uri="{FF2B5EF4-FFF2-40B4-BE49-F238E27FC236}">
                <a16:creationId xmlns:a16="http://schemas.microsoft.com/office/drawing/2014/main" id="{D7D75D99-2468-4748-28BC-749AA429C76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AD0CC835-380E-BBDE-BA5D-277B284DB3F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BBE5682-481D-480C-A0B3-D7DF40CE9276}" type="slidenum">
              <a:rPr lang="sv-SE" smtClean="0"/>
              <a:t>‹#›</a:t>
            </a:fld>
            <a:endParaRPr lang="sv-SE"/>
          </a:p>
        </p:txBody>
      </p:sp>
    </p:spTree>
    <p:extLst>
      <p:ext uri="{BB962C8B-B14F-4D97-AF65-F5344CB8AC3E}">
        <p14:creationId xmlns:p14="http://schemas.microsoft.com/office/powerpoint/2010/main" val="298169886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F230E4-549C-4715-9B8B-F7B4789FE548}" type="datetimeFigureOut">
              <a:rPr lang="sv-SE" smtClean="0"/>
              <a:t>2026-10-14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06BED0-4988-4506-821C-0E164EB69B33}" type="slidenum">
              <a:rPr lang="sv-SE" smtClean="0"/>
              <a:t>‹#›</a:t>
            </a:fld>
            <a:endParaRPr lang="sv-SE"/>
          </a:p>
        </p:txBody>
      </p:sp>
    </p:spTree>
    <p:extLst>
      <p:ext uri="{BB962C8B-B14F-4D97-AF65-F5344CB8AC3E}">
        <p14:creationId xmlns:p14="http://schemas.microsoft.com/office/powerpoint/2010/main" val="2892952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Boki Brkovic</a:t>
            </a:r>
          </a:p>
        </p:txBody>
      </p:sp>
      <p:sp>
        <p:nvSpPr>
          <p:cNvPr id="4" name="Platshållare för bildnummer 3"/>
          <p:cNvSpPr>
            <a:spLocks noGrp="1"/>
          </p:cNvSpPr>
          <p:nvPr>
            <p:ph type="sldNum" sz="quarter" idx="5"/>
          </p:nvPr>
        </p:nvSpPr>
        <p:spPr/>
        <p:txBody>
          <a:bodyPr/>
          <a:lstStyle/>
          <a:p>
            <a:fld id="{2E06BED0-4988-4506-821C-0E164EB69B33}" type="slidenum">
              <a:rPr lang="sv-SE" smtClean="0"/>
              <a:t>1</a:t>
            </a:fld>
            <a:endParaRPr lang="sv-SE" dirty="0"/>
          </a:p>
        </p:txBody>
      </p:sp>
    </p:spTree>
    <p:extLst>
      <p:ext uri="{BB962C8B-B14F-4D97-AF65-F5344CB8AC3E}">
        <p14:creationId xmlns:p14="http://schemas.microsoft.com/office/powerpoint/2010/main" val="2527338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Boki Brkovic</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2</a:t>
            </a:fld>
            <a:endParaRPr lang="sv-SE"/>
          </a:p>
        </p:txBody>
      </p:sp>
    </p:spTree>
    <p:extLst>
      <p:ext uri="{BB962C8B-B14F-4D97-AF65-F5344CB8AC3E}">
        <p14:creationId xmlns:p14="http://schemas.microsoft.com/office/powerpoint/2010/main" val="3966176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Boki Brkovic</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3</a:t>
            </a:fld>
            <a:endParaRPr lang="sv-SE" dirty="0"/>
          </a:p>
        </p:txBody>
      </p:sp>
    </p:spTree>
    <p:extLst>
      <p:ext uri="{BB962C8B-B14F-4D97-AF65-F5344CB8AC3E}">
        <p14:creationId xmlns:p14="http://schemas.microsoft.com/office/powerpoint/2010/main" val="2527338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Michaela Blume</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4</a:t>
            </a:fld>
            <a:endParaRPr lang="sv-SE"/>
          </a:p>
        </p:txBody>
      </p:sp>
    </p:spTree>
    <p:extLst>
      <p:ext uri="{BB962C8B-B14F-4D97-AF65-F5344CB8AC3E}">
        <p14:creationId xmlns:p14="http://schemas.microsoft.com/office/powerpoint/2010/main" val="2313400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Michaela Blume</a:t>
            </a:r>
          </a:p>
        </p:txBody>
      </p:sp>
      <p:sp>
        <p:nvSpPr>
          <p:cNvPr id="4" name="Platshållare för bildnummer 3"/>
          <p:cNvSpPr>
            <a:spLocks noGrp="1"/>
          </p:cNvSpPr>
          <p:nvPr>
            <p:ph type="sldNum" sz="quarter" idx="5"/>
          </p:nvPr>
        </p:nvSpPr>
        <p:spPr/>
        <p:txBody>
          <a:bodyPr/>
          <a:lstStyle/>
          <a:p>
            <a:fld id="{2E06BED0-4988-4506-821C-0E164EB69B33}" type="slidenum">
              <a:rPr lang="sv-SE" smtClean="0"/>
              <a:t>5</a:t>
            </a:fld>
            <a:endParaRPr lang="sv-SE"/>
          </a:p>
        </p:txBody>
      </p:sp>
    </p:spTree>
    <p:extLst>
      <p:ext uri="{BB962C8B-B14F-4D97-AF65-F5344CB8AC3E}">
        <p14:creationId xmlns:p14="http://schemas.microsoft.com/office/powerpoint/2010/main" val="160484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Michaela Blume</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6</a:t>
            </a:fld>
            <a:endParaRPr lang="sv-SE"/>
          </a:p>
        </p:txBody>
      </p:sp>
    </p:spTree>
    <p:extLst>
      <p:ext uri="{BB962C8B-B14F-4D97-AF65-F5344CB8AC3E}">
        <p14:creationId xmlns:p14="http://schemas.microsoft.com/office/powerpoint/2010/main" val="3376255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Michaela Blume</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7</a:t>
            </a:fld>
            <a:endParaRPr lang="sv-SE"/>
          </a:p>
        </p:txBody>
      </p:sp>
    </p:spTree>
    <p:extLst>
      <p:ext uri="{BB962C8B-B14F-4D97-AF65-F5344CB8AC3E}">
        <p14:creationId xmlns:p14="http://schemas.microsoft.com/office/powerpoint/2010/main" val="4264149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Michaela Blume</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8</a:t>
            </a:fld>
            <a:endParaRPr lang="sv-SE"/>
          </a:p>
        </p:txBody>
      </p:sp>
    </p:spTree>
    <p:extLst>
      <p:ext uri="{BB962C8B-B14F-4D97-AF65-F5344CB8AC3E}">
        <p14:creationId xmlns:p14="http://schemas.microsoft.com/office/powerpoint/2010/main" val="1844727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Michaela Blume</a:t>
            </a:r>
          </a:p>
        </p:txBody>
      </p:sp>
      <p:sp>
        <p:nvSpPr>
          <p:cNvPr id="4" name="Platshållare för bildnummer 3"/>
          <p:cNvSpPr>
            <a:spLocks noGrp="1"/>
          </p:cNvSpPr>
          <p:nvPr>
            <p:ph type="sldNum" sz="quarter" idx="5"/>
          </p:nvPr>
        </p:nvSpPr>
        <p:spPr/>
        <p:txBody>
          <a:bodyPr/>
          <a:lstStyle/>
          <a:p>
            <a:fld id="{2E06BED0-4988-4506-821C-0E164EB69B33}" type="slidenum">
              <a:rPr lang="sv-SE" smtClean="0"/>
              <a:t>9</a:t>
            </a:fld>
            <a:endParaRPr lang="sv-SE"/>
          </a:p>
        </p:txBody>
      </p:sp>
    </p:spTree>
    <p:extLst>
      <p:ext uri="{BB962C8B-B14F-4D97-AF65-F5344CB8AC3E}">
        <p14:creationId xmlns:p14="http://schemas.microsoft.com/office/powerpoint/2010/main" val="2753241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Michaela Blume</a:t>
            </a:r>
          </a:p>
        </p:txBody>
      </p:sp>
      <p:sp>
        <p:nvSpPr>
          <p:cNvPr id="4" name="Platshållare för bildnummer 3"/>
          <p:cNvSpPr>
            <a:spLocks noGrp="1"/>
          </p:cNvSpPr>
          <p:nvPr>
            <p:ph type="sldNum" sz="quarter" idx="5"/>
          </p:nvPr>
        </p:nvSpPr>
        <p:spPr/>
        <p:txBody>
          <a:bodyPr/>
          <a:lstStyle/>
          <a:p>
            <a:fld id="{2E06BED0-4988-4506-821C-0E164EB69B33}" type="slidenum">
              <a:rPr lang="sv-SE" smtClean="0"/>
              <a:t>10</a:t>
            </a:fld>
            <a:endParaRPr lang="sv-SE"/>
          </a:p>
        </p:txBody>
      </p:sp>
    </p:spTree>
    <p:extLst>
      <p:ext uri="{BB962C8B-B14F-4D97-AF65-F5344CB8AC3E}">
        <p14:creationId xmlns:p14="http://schemas.microsoft.com/office/powerpoint/2010/main" val="3925980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Michaela Blume</a:t>
            </a:r>
          </a:p>
        </p:txBody>
      </p:sp>
      <p:sp>
        <p:nvSpPr>
          <p:cNvPr id="4" name="Platshållare för bildnummer 3"/>
          <p:cNvSpPr>
            <a:spLocks noGrp="1"/>
          </p:cNvSpPr>
          <p:nvPr>
            <p:ph type="sldNum" sz="quarter" idx="5"/>
          </p:nvPr>
        </p:nvSpPr>
        <p:spPr/>
        <p:txBody>
          <a:bodyPr/>
          <a:lstStyle/>
          <a:p>
            <a:fld id="{2E06BED0-4988-4506-821C-0E164EB69B33}" type="slidenum">
              <a:rPr lang="sv-SE" smtClean="0"/>
              <a:t>11</a:t>
            </a:fld>
            <a:endParaRPr lang="sv-SE"/>
          </a:p>
        </p:txBody>
      </p:sp>
    </p:spTree>
    <p:extLst>
      <p:ext uri="{BB962C8B-B14F-4D97-AF65-F5344CB8AC3E}">
        <p14:creationId xmlns:p14="http://schemas.microsoft.com/office/powerpoint/2010/main" val="37796214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Michaela Blume</a:t>
            </a:r>
          </a:p>
        </p:txBody>
      </p:sp>
      <p:sp>
        <p:nvSpPr>
          <p:cNvPr id="4" name="Platshållare för bildnummer 3"/>
          <p:cNvSpPr>
            <a:spLocks noGrp="1"/>
          </p:cNvSpPr>
          <p:nvPr>
            <p:ph type="sldNum" sz="quarter" idx="5"/>
          </p:nvPr>
        </p:nvSpPr>
        <p:spPr/>
        <p:txBody>
          <a:bodyPr/>
          <a:lstStyle/>
          <a:p>
            <a:fld id="{2E06BED0-4988-4506-821C-0E164EB69B33}" type="slidenum">
              <a:rPr lang="sv-SE" smtClean="0"/>
              <a:t>12</a:t>
            </a:fld>
            <a:endParaRPr lang="sv-SE"/>
          </a:p>
        </p:txBody>
      </p:sp>
    </p:spTree>
    <p:extLst>
      <p:ext uri="{BB962C8B-B14F-4D97-AF65-F5344CB8AC3E}">
        <p14:creationId xmlns:p14="http://schemas.microsoft.com/office/powerpoint/2010/main" val="8362666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Michaela Blume</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13</a:t>
            </a:fld>
            <a:endParaRPr lang="sv-SE"/>
          </a:p>
        </p:txBody>
      </p:sp>
    </p:spTree>
    <p:extLst>
      <p:ext uri="{BB962C8B-B14F-4D97-AF65-F5344CB8AC3E}">
        <p14:creationId xmlns:p14="http://schemas.microsoft.com/office/powerpoint/2010/main" val="39018402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Michaela Blume</a:t>
            </a:r>
          </a:p>
        </p:txBody>
      </p:sp>
      <p:sp>
        <p:nvSpPr>
          <p:cNvPr id="4" name="Platshållare för bildnummer 3"/>
          <p:cNvSpPr>
            <a:spLocks noGrp="1"/>
          </p:cNvSpPr>
          <p:nvPr>
            <p:ph type="sldNum" sz="quarter" idx="5"/>
          </p:nvPr>
        </p:nvSpPr>
        <p:spPr/>
        <p:txBody>
          <a:bodyPr/>
          <a:lstStyle/>
          <a:p>
            <a:fld id="{2E06BED0-4988-4506-821C-0E164EB69B33}" type="slidenum">
              <a:rPr lang="sv-SE" smtClean="0"/>
              <a:t>14</a:t>
            </a:fld>
            <a:endParaRPr lang="sv-SE"/>
          </a:p>
        </p:txBody>
      </p:sp>
    </p:spTree>
    <p:extLst>
      <p:ext uri="{BB962C8B-B14F-4D97-AF65-F5344CB8AC3E}">
        <p14:creationId xmlns:p14="http://schemas.microsoft.com/office/powerpoint/2010/main" val="35736125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Michaela Blume</a:t>
            </a:r>
          </a:p>
        </p:txBody>
      </p:sp>
      <p:sp>
        <p:nvSpPr>
          <p:cNvPr id="4" name="Platshållare för bildnummer 3"/>
          <p:cNvSpPr>
            <a:spLocks noGrp="1"/>
          </p:cNvSpPr>
          <p:nvPr>
            <p:ph type="sldNum" sz="quarter" idx="5"/>
          </p:nvPr>
        </p:nvSpPr>
        <p:spPr/>
        <p:txBody>
          <a:bodyPr/>
          <a:lstStyle/>
          <a:p>
            <a:fld id="{2E06BED0-4988-4506-821C-0E164EB69B33}" type="slidenum">
              <a:rPr lang="sv-SE" smtClean="0"/>
              <a:t>15</a:t>
            </a:fld>
            <a:endParaRPr lang="sv-SE"/>
          </a:p>
        </p:txBody>
      </p:sp>
    </p:spTree>
    <p:extLst>
      <p:ext uri="{BB962C8B-B14F-4D97-AF65-F5344CB8AC3E}">
        <p14:creationId xmlns:p14="http://schemas.microsoft.com/office/powerpoint/2010/main" val="3029687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Michaela Blume</a:t>
            </a:r>
          </a:p>
        </p:txBody>
      </p:sp>
      <p:sp>
        <p:nvSpPr>
          <p:cNvPr id="4" name="Platshållare för bildnummer 3"/>
          <p:cNvSpPr>
            <a:spLocks noGrp="1"/>
          </p:cNvSpPr>
          <p:nvPr>
            <p:ph type="sldNum" sz="quarter" idx="5"/>
          </p:nvPr>
        </p:nvSpPr>
        <p:spPr/>
        <p:txBody>
          <a:bodyPr/>
          <a:lstStyle/>
          <a:p>
            <a:fld id="{2E06BED0-4988-4506-821C-0E164EB69B33}" type="slidenum">
              <a:rPr lang="sv-SE" smtClean="0"/>
              <a:t>16</a:t>
            </a:fld>
            <a:endParaRPr lang="sv-SE"/>
          </a:p>
        </p:txBody>
      </p:sp>
    </p:spTree>
    <p:extLst>
      <p:ext uri="{BB962C8B-B14F-4D97-AF65-F5344CB8AC3E}">
        <p14:creationId xmlns:p14="http://schemas.microsoft.com/office/powerpoint/2010/main" val="38133371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Michaela Blume</a:t>
            </a:r>
          </a:p>
        </p:txBody>
      </p:sp>
      <p:sp>
        <p:nvSpPr>
          <p:cNvPr id="4" name="Platshållare för bildnummer 3"/>
          <p:cNvSpPr>
            <a:spLocks noGrp="1"/>
          </p:cNvSpPr>
          <p:nvPr>
            <p:ph type="sldNum" sz="quarter" idx="5"/>
          </p:nvPr>
        </p:nvSpPr>
        <p:spPr/>
        <p:txBody>
          <a:bodyPr/>
          <a:lstStyle/>
          <a:p>
            <a:fld id="{2E06BED0-4988-4506-821C-0E164EB69B33}" type="slidenum">
              <a:rPr lang="sv-SE" smtClean="0"/>
              <a:t>17</a:t>
            </a:fld>
            <a:endParaRPr lang="sv-SE"/>
          </a:p>
        </p:txBody>
      </p:sp>
    </p:spTree>
    <p:extLst>
      <p:ext uri="{BB962C8B-B14F-4D97-AF65-F5344CB8AC3E}">
        <p14:creationId xmlns:p14="http://schemas.microsoft.com/office/powerpoint/2010/main" val="34415998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Michaela Blume</a:t>
            </a:r>
          </a:p>
        </p:txBody>
      </p:sp>
      <p:sp>
        <p:nvSpPr>
          <p:cNvPr id="4" name="Platshållare för bildnummer 3"/>
          <p:cNvSpPr>
            <a:spLocks noGrp="1"/>
          </p:cNvSpPr>
          <p:nvPr>
            <p:ph type="sldNum" sz="quarter" idx="5"/>
          </p:nvPr>
        </p:nvSpPr>
        <p:spPr/>
        <p:txBody>
          <a:bodyPr/>
          <a:lstStyle/>
          <a:p>
            <a:fld id="{2E06BED0-4988-4506-821C-0E164EB69B33}" type="slidenum">
              <a:rPr lang="sv-SE" smtClean="0"/>
              <a:t>18</a:t>
            </a:fld>
            <a:endParaRPr lang="sv-SE"/>
          </a:p>
        </p:txBody>
      </p:sp>
    </p:spTree>
    <p:extLst>
      <p:ext uri="{BB962C8B-B14F-4D97-AF65-F5344CB8AC3E}">
        <p14:creationId xmlns:p14="http://schemas.microsoft.com/office/powerpoint/2010/main" val="24645771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Michaela Blume</a:t>
            </a:r>
          </a:p>
        </p:txBody>
      </p:sp>
      <p:sp>
        <p:nvSpPr>
          <p:cNvPr id="4" name="Platshållare för bildnummer 3"/>
          <p:cNvSpPr>
            <a:spLocks noGrp="1"/>
          </p:cNvSpPr>
          <p:nvPr>
            <p:ph type="sldNum" sz="quarter" idx="5"/>
          </p:nvPr>
        </p:nvSpPr>
        <p:spPr/>
        <p:txBody>
          <a:bodyPr/>
          <a:lstStyle/>
          <a:p>
            <a:fld id="{2E06BED0-4988-4506-821C-0E164EB69B33}" type="slidenum">
              <a:rPr lang="sv-SE" smtClean="0"/>
              <a:t>19</a:t>
            </a:fld>
            <a:endParaRPr lang="sv-SE"/>
          </a:p>
        </p:txBody>
      </p:sp>
    </p:spTree>
    <p:extLst>
      <p:ext uri="{BB962C8B-B14F-4D97-AF65-F5344CB8AC3E}">
        <p14:creationId xmlns:p14="http://schemas.microsoft.com/office/powerpoint/2010/main" val="31340165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Michaela Blume</a:t>
            </a:r>
          </a:p>
        </p:txBody>
      </p:sp>
      <p:sp>
        <p:nvSpPr>
          <p:cNvPr id="4" name="Platshållare för bildnummer 3"/>
          <p:cNvSpPr>
            <a:spLocks noGrp="1"/>
          </p:cNvSpPr>
          <p:nvPr>
            <p:ph type="sldNum" sz="quarter" idx="5"/>
          </p:nvPr>
        </p:nvSpPr>
        <p:spPr/>
        <p:txBody>
          <a:bodyPr/>
          <a:lstStyle/>
          <a:p>
            <a:fld id="{2E06BED0-4988-4506-821C-0E164EB69B33}" type="slidenum">
              <a:rPr lang="sv-SE" smtClean="0"/>
              <a:t>20</a:t>
            </a:fld>
            <a:endParaRPr lang="sv-SE"/>
          </a:p>
        </p:txBody>
      </p:sp>
    </p:spTree>
    <p:extLst>
      <p:ext uri="{BB962C8B-B14F-4D97-AF65-F5344CB8AC3E}">
        <p14:creationId xmlns:p14="http://schemas.microsoft.com/office/powerpoint/2010/main" val="14041586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60C11-6157-D87F-27F7-5B15BB4DAD9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33B5221-9DBC-1A61-3B35-487A88BAB6A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F52F9DA-6CF1-8CDD-0BE4-A082543CC740}"/>
              </a:ext>
            </a:extLst>
          </p:cNvPr>
          <p:cNvSpPr>
            <a:spLocks noGrp="1"/>
          </p:cNvSpPr>
          <p:nvPr>
            <p:ph type="body" idx="1"/>
          </p:nvPr>
        </p:nvSpPr>
        <p:spPr/>
        <p:txBody>
          <a:bodyPr/>
          <a:lstStyle/>
          <a:p>
            <a:r>
              <a:rPr lang="sv-SE" dirty="0"/>
              <a:t>Boki Brkovic</a:t>
            </a:r>
          </a:p>
        </p:txBody>
      </p:sp>
      <p:sp>
        <p:nvSpPr>
          <p:cNvPr id="4" name="Platshållare för bildnummer 3">
            <a:extLst>
              <a:ext uri="{FF2B5EF4-FFF2-40B4-BE49-F238E27FC236}">
                <a16:creationId xmlns:a16="http://schemas.microsoft.com/office/drawing/2014/main" id="{C0B2E49D-1BCB-71E7-DC3D-0F20AC610F4E}"/>
              </a:ext>
            </a:extLst>
          </p:cNvPr>
          <p:cNvSpPr>
            <a:spLocks noGrp="1"/>
          </p:cNvSpPr>
          <p:nvPr>
            <p:ph type="sldNum" sz="quarter" idx="5"/>
          </p:nvPr>
        </p:nvSpPr>
        <p:spPr/>
        <p:txBody>
          <a:bodyPr/>
          <a:lstStyle/>
          <a:p>
            <a:fld id="{2E06BED0-4988-4506-821C-0E164EB69B33}" type="slidenum">
              <a:rPr lang="sv-SE" smtClean="0"/>
              <a:t>21</a:t>
            </a:fld>
            <a:endParaRPr lang="sv-SE" dirty="0"/>
          </a:p>
        </p:txBody>
      </p:sp>
    </p:spTree>
    <p:extLst>
      <p:ext uri="{BB962C8B-B14F-4D97-AF65-F5344CB8AC3E}">
        <p14:creationId xmlns:p14="http://schemas.microsoft.com/office/powerpoint/2010/main" val="41133727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49B14-5F45-89CD-6190-71DDAF551A5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330BF0C-44C6-4E8C-A74A-01EFD9765944}"/>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AEDCEA4B-04B1-09E3-D6AF-619D0091488C}"/>
              </a:ext>
            </a:extLst>
          </p:cNvPr>
          <p:cNvSpPr>
            <a:spLocks noGrp="1"/>
          </p:cNvSpPr>
          <p:nvPr>
            <p:ph type="body" idx="1"/>
          </p:nvPr>
        </p:nvSpPr>
        <p:spPr/>
        <p:txBody>
          <a:bodyPr/>
          <a:lstStyle/>
          <a:p>
            <a:r>
              <a:rPr lang="sv-SE" b="0" dirty="0"/>
              <a:t>Boki Brkovic och Riikka Tilja</a:t>
            </a:r>
          </a:p>
        </p:txBody>
      </p:sp>
      <p:sp>
        <p:nvSpPr>
          <p:cNvPr id="4" name="Platshållare för bildnummer 3">
            <a:extLst>
              <a:ext uri="{FF2B5EF4-FFF2-40B4-BE49-F238E27FC236}">
                <a16:creationId xmlns:a16="http://schemas.microsoft.com/office/drawing/2014/main" id="{73198422-23DE-E047-5938-63665CF42FE8}"/>
              </a:ext>
            </a:extLst>
          </p:cNvPr>
          <p:cNvSpPr>
            <a:spLocks noGrp="1"/>
          </p:cNvSpPr>
          <p:nvPr>
            <p:ph type="sldNum" sz="quarter" idx="5"/>
          </p:nvPr>
        </p:nvSpPr>
        <p:spPr/>
        <p:txBody>
          <a:bodyPr/>
          <a:lstStyle/>
          <a:p>
            <a:fld id="{2E06BED0-4988-4506-821C-0E164EB69B33}" type="slidenum">
              <a:rPr lang="sv-SE" smtClean="0"/>
              <a:t>22</a:t>
            </a:fld>
            <a:endParaRPr lang="sv-SE" dirty="0"/>
          </a:p>
        </p:txBody>
      </p:sp>
    </p:spTree>
    <p:extLst>
      <p:ext uri="{BB962C8B-B14F-4D97-AF65-F5344CB8AC3E}">
        <p14:creationId xmlns:p14="http://schemas.microsoft.com/office/powerpoint/2010/main" val="37765688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0" dirty="0"/>
              <a:t>Boki Brkovic och Riikka Tilja</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23</a:t>
            </a:fld>
            <a:endParaRPr lang="sv-SE"/>
          </a:p>
        </p:txBody>
      </p:sp>
    </p:spTree>
    <p:extLst>
      <p:ext uri="{BB962C8B-B14F-4D97-AF65-F5344CB8AC3E}">
        <p14:creationId xmlns:p14="http://schemas.microsoft.com/office/powerpoint/2010/main" val="30205444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E8CBB-4E89-305A-538B-3844856CF79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ED04AB2-E7AD-73EA-D279-2AB4192B053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A44FC1F-58BD-FB8A-EB4A-1F6C80A077A1}"/>
              </a:ext>
            </a:extLst>
          </p:cNvPr>
          <p:cNvSpPr>
            <a:spLocks noGrp="1"/>
          </p:cNvSpPr>
          <p:nvPr>
            <p:ph type="body" idx="1"/>
          </p:nvPr>
        </p:nvSpPr>
        <p:spPr/>
        <p:txBody>
          <a:bodyPr/>
          <a:lstStyle/>
          <a:p>
            <a:r>
              <a:rPr lang="sv-SE" b="0" dirty="0"/>
              <a:t>Boki Brkovic och Riikka Tilja</a:t>
            </a:r>
          </a:p>
          <a:p>
            <a:endParaRPr lang="sv-SE" dirty="0"/>
          </a:p>
          <a:p>
            <a:endParaRPr lang="sv-SE" dirty="0"/>
          </a:p>
          <a:p>
            <a:endParaRPr lang="sv-SE" dirty="0"/>
          </a:p>
          <a:p>
            <a:endParaRPr lang="sv-SE" dirty="0"/>
          </a:p>
          <a:p>
            <a:endParaRPr lang="sv-SE" dirty="0"/>
          </a:p>
        </p:txBody>
      </p:sp>
      <p:sp>
        <p:nvSpPr>
          <p:cNvPr id="4" name="Platshållare för bildnummer 3">
            <a:extLst>
              <a:ext uri="{FF2B5EF4-FFF2-40B4-BE49-F238E27FC236}">
                <a16:creationId xmlns:a16="http://schemas.microsoft.com/office/drawing/2014/main" id="{1D1B3810-3F24-0655-8676-FACEA8FD006A}"/>
              </a:ext>
            </a:extLst>
          </p:cNvPr>
          <p:cNvSpPr>
            <a:spLocks noGrp="1"/>
          </p:cNvSpPr>
          <p:nvPr>
            <p:ph type="sldNum" sz="quarter" idx="5"/>
          </p:nvPr>
        </p:nvSpPr>
        <p:spPr/>
        <p:txBody>
          <a:bodyPr/>
          <a:lstStyle/>
          <a:p>
            <a:fld id="{2E06BED0-4988-4506-821C-0E164EB69B33}" type="slidenum">
              <a:rPr lang="sv-SE" smtClean="0"/>
              <a:t>24</a:t>
            </a:fld>
            <a:endParaRPr lang="sv-SE"/>
          </a:p>
        </p:txBody>
      </p:sp>
    </p:spTree>
    <p:extLst>
      <p:ext uri="{BB962C8B-B14F-4D97-AF65-F5344CB8AC3E}">
        <p14:creationId xmlns:p14="http://schemas.microsoft.com/office/powerpoint/2010/main" val="9365939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59A71-3C13-1F94-D876-04E8A9EE300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7E14ED0-DC0B-FB5D-D822-3B0673A665C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A8272F2-664A-E0FF-D7C3-4F85490071FB}"/>
              </a:ext>
            </a:extLst>
          </p:cNvPr>
          <p:cNvSpPr>
            <a:spLocks noGrp="1"/>
          </p:cNvSpPr>
          <p:nvPr>
            <p:ph type="body" idx="1"/>
          </p:nvPr>
        </p:nvSpPr>
        <p:spPr/>
        <p:txBody>
          <a:bodyPr/>
          <a:lstStyle/>
          <a:p>
            <a:r>
              <a:rPr lang="sv-SE" b="0" dirty="0"/>
              <a:t>Boki Brkovic och Riikka Tilja</a:t>
            </a:r>
          </a:p>
          <a:p>
            <a:endParaRPr lang="sv-SE" b="0" dirty="0"/>
          </a:p>
          <a:p>
            <a:endParaRPr lang="sv-SE" dirty="0"/>
          </a:p>
        </p:txBody>
      </p:sp>
      <p:sp>
        <p:nvSpPr>
          <p:cNvPr id="4" name="Platshållare för bildnummer 3">
            <a:extLst>
              <a:ext uri="{FF2B5EF4-FFF2-40B4-BE49-F238E27FC236}">
                <a16:creationId xmlns:a16="http://schemas.microsoft.com/office/drawing/2014/main" id="{61EF08BA-1D6B-F747-C6CF-46BBF3AB9A81}"/>
              </a:ext>
            </a:extLst>
          </p:cNvPr>
          <p:cNvSpPr>
            <a:spLocks noGrp="1"/>
          </p:cNvSpPr>
          <p:nvPr>
            <p:ph type="sldNum" sz="quarter" idx="5"/>
          </p:nvPr>
        </p:nvSpPr>
        <p:spPr/>
        <p:txBody>
          <a:bodyPr/>
          <a:lstStyle/>
          <a:p>
            <a:fld id="{2E06BED0-4988-4506-821C-0E164EB69B33}" type="slidenum">
              <a:rPr lang="sv-SE" smtClean="0"/>
              <a:t>25</a:t>
            </a:fld>
            <a:endParaRPr lang="sv-SE"/>
          </a:p>
        </p:txBody>
      </p:sp>
    </p:spTree>
    <p:extLst>
      <p:ext uri="{BB962C8B-B14F-4D97-AF65-F5344CB8AC3E}">
        <p14:creationId xmlns:p14="http://schemas.microsoft.com/office/powerpoint/2010/main" val="29893507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dirty="0"/>
              <a:t>Boki Brkovic</a:t>
            </a:r>
          </a:p>
        </p:txBody>
      </p:sp>
      <p:sp>
        <p:nvSpPr>
          <p:cNvPr id="4" name="Platshållare för bildnummer 3"/>
          <p:cNvSpPr>
            <a:spLocks noGrp="1"/>
          </p:cNvSpPr>
          <p:nvPr>
            <p:ph type="sldNum" sz="quarter" idx="5"/>
          </p:nvPr>
        </p:nvSpPr>
        <p:spPr/>
        <p:txBody>
          <a:bodyPr/>
          <a:lstStyle/>
          <a:p>
            <a:fld id="{2E06BED0-4988-4506-821C-0E164EB69B33}" type="slidenum">
              <a:rPr lang="sv-SE" smtClean="0"/>
              <a:t>26</a:t>
            </a:fld>
            <a:endParaRPr lang="sv-SE" dirty="0"/>
          </a:p>
        </p:txBody>
      </p:sp>
    </p:spTree>
    <p:extLst>
      <p:ext uri="{BB962C8B-B14F-4D97-AF65-F5344CB8AC3E}">
        <p14:creationId xmlns:p14="http://schemas.microsoft.com/office/powerpoint/2010/main" val="25273388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3AE35-7D84-9011-756F-97A3631337D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E9A96B7-41C0-C920-DFA4-E6FE87BE7DD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B13FFBC-0A22-8040-6F95-32BE06261239}"/>
              </a:ext>
            </a:extLst>
          </p:cNvPr>
          <p:cNvSpPr>
            <a:spLocks noGrp="1"/>
          </p:cNvSpPr>
          <p:nvPr>
            <p:ph type="body" idx="1"/>
          </p:nvPr>
        </p:nvSpPr>
        <p:spPr/>
        <p:txBody>
          <a:bodyPr/>
          <a:lstStyle/>
          <a:p>
            <a:r>
              <a:rPr lang="sv-SE" dirty="0"/>
              <a:t>Liza Björck och Maria Ottosson</a:t>
            </a:r>
          </a:p>
          <a:p>
            <a:endParaRPr lang="sv-SE" dirty="0"/>
          </a:p>
        </p:txBody>
      </p:sp>
      <p:sp>
        <p:nvSpPr>
          <p:cNvPr id="4" name="Platshållare för bildnummer 3">
            <a:extLst>
              <a:ext uri="{FF2B5EF4-FFF2-40B4-BE49-F238E27FC236}">
                <a16:creationId xmlns:a16="http://schemas.microsoft.com/office/drawing/2014/main" id="{5031A5B5-AEE9-461A-C6DA-9F9467439B1A}"/>
              </a:ext>
            </a:extLst>
          </p:cNvPr>
          <p:cNvSpPr>
            <a:spLocks noGrp="1"/>
          </p:cNvSpPr>
          <p:nvPr>
            <p:ph type="sldNum" sz="quarter" idx="5"/>
          </p:nvPr>
        </p:nvSpPr>
        <p:spPr/>
        <p:txBody>
          <a:bodyPr/>
          <a:lstStyle/>
          <a:p>
            <a:fld id="{2E06BED0-4988-4506-821C-0E164EB69B33}" type="slidenum">
              <a:rPr lang="sv-SE" smtClean="0"/>
              <a:t>27</a:t>
            </a:fld>
            <a:endParaRPr lang="sv-SE"/>
          </a:p>
        </p:txBody>
      </p:sp>
    </p:spTree>
    <p:extLst>
      <p:ext uri="{BB962C8B-B14F-4D97-AF65-F5344CB8AC3E}">
        <p14:creationId xmlns:p14="http://schemas.microsoft.com/office/powerpoint/2010/main" val="12849651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Liza Björck och Maria Ottosson</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28</a:t>
            </a:fld>
            <a:endParaRPr lang="sv-SE"/>
          </a:p>
        </p:txBody>
      </p:sp>
    </p:spTree>
    <p:extLst>
      <p:ext uri="{BB962C8B-B14F-4D97-AF65-F5344CB8AC3E}">
        <p14:creationId xmlns:p14="http://schemas.microsoft.com/office/powerpoint/2010/main" val="3579033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4EE0C-8B13-9309-2801-3FE43979AB0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06FB204-6F50-BE3F-C802-32BB81C602D8}"/>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6E7F6FBE-F03B-D177-7550-B458FDF1AF0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Liza Björck och Maria Ottosson</a:t>
            </a:r>
          </a:p>
          <a:p>
            <a:endParaRPr lang="sv-SE" dirty="0"/>
          </a:p>
          <a:p>
            <a:endParaRPr lang="sv-SE" dirty="0"/>
          </a:p>
        </p:txBody>
      </p:sp>
      <p:sp>
        <p:nvSpPr>
          <p:cNvPr id="4" name="Platshållare för bildnummer 3">
            <a:extLst>
              <a:ext uri="{FF2B5EF4-FFF2-40B4-BE49-F238E27FC236}">
                <a16:creationId xmlns:a16="http://schemas.microsoft.com/office/drawing/2014/main" id="{BCE1F784-5990-901B-64A8-1640118056F4}"/>
              </a:ext>
            </a:extLst>
          </p:cNvPr>
          <p:cNvSpPr>
            <a:spLocks noGrp="1"/>
          </p:cNvSpPr>
          <p:nvPr>
            <p:ph type="sldNum" sz="quarter" idx="5"/>
          </p:nvPr>
        </p:nvSpPr>
        <p:spPr/>
        <p:txBody>
          <a:bodyPr/>
          <a:lstStyle/>
          <a:p>
            <a:fld id="{2E06BED0-4988-4506-821C-0E164EB69B33}" type="slidenum">
              <a:rPr lang="sv-SE" smtClean="0"/>
              <a:t>29</a:t>
            </a:fld>
            <a:endParaRPr lang="sv-SE"/>
          </a:p>
        </p:txBody>
      </p:sp>
    </p:spTree>
    <p:extLst>
      <p:ext uri="{BB962C8B-B14F-4D97-AF65-F5344CB8AC3E}">
        <p14:creationId xmlns:p14="http://schemas.microsoft.com/office/powerpoint/2010/main" val="29796928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CAE80-ECB2-2E9E-2012-63FBFEDCBE7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28049AD-BCFD-AB0D-6800-A58872A05806}"/>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1DC988E7-B6C2-C828-AB7E-72669EE5E274}"/>
              </a:ext>
            </a:extLst>
          </p:cNvPr>
          <p:cNvSpPr>
            <a:spLocks noGrp="1"/>
          </p:cNvSpPr>
          <p:nvPr>
            <p:ph type="body" idx="1"/>
          </p:nvPr>
        </p:nvSpPr>
        <p:spPr/>
        <p:txBody>
          <a:bodyPr/>
          <a:lstStyle/>
          <a:p>
            <a:r>
              <a:rPr lang="sv-SE" dirty="0"/>
              <a:t>Liza Björck och Maria Ottosson</a:t>
            </a:r>
          </a:p>
        </p:txBody>
      </p:sp>
      <p:sp>
        <p:nvSpPr>
          <p:cNvPr id="4" name="Platshållare för bildnummer 3">
            <a:extLst>
              <a:ext uri="{FF2B5EF4-FFF2-40B4-BE49-F238E27FC236}">
                <a16:creationId xmlns:a16="http://schemas.microsoft.com/office/drawing/2014/main" id="{418AFE50-A2E2-4537-5D93-83F2BA98F639}"/>
              </a:ext>
            </a:extLst>
          </p:cNvPr>
          <p:cNvSpPr>
            <a:spLocks noGrp="1"/>
          </p:cNvSpPr>
          <p:nvPr>
            <p:ph type="sldNum" sz="quarter" idx="5"/>
          </p:nvPr>
        </p:nvSpPr>
        <p:spPr/>
        <p:txBody>
          <a:bodyPr/>
          <a:lstStyle/>
          <a:p>
            <a:fld id="{2E06BED0-4988-4506-821C-0E164EB69B33}" type="slidenum">
              <a:rPr lang="sv-SE" smtClean="0"/>
              <a:t>30</a:t>
            </a:fld>
            <a:endParaRPr lang="sv-SE"/>
          </a:p>
        </p:txBody>
      </p:sp>
    </p:spTree>
    <p:extLst>
      <p:ext uri="{BB962C8B-B14F-4D97-AF65-F5344CB8AC3E}">
        <p14:creationId xmlns:p14="http://schemas.microsoft.com/office/powerpoint/2010/main" val="30477653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D2229-D7FE-F332-2CA2-8A47F64DB72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425CC22-F9B7-0E8F-44E9-AFA2E7BEC849}"/>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BC540565-2346-18A4-8A2C-BBF0226205C6}"/>
              </a:ext>
            </a:extLst>
          </p:cNvPr>
          <p:cNvSpPr>
            <a:spLocks noGrp="1"/>
          </p:cNvSpPr>
          <p:nvPr>
            <p:ph type="body" idx="1"/>
          </p:nvPr>
        </p:nvSpPr>
        <p:spPr/>
        <p:txBody>
          <a:bodyPr/>
          <a:lstStyle/>
          <a:p>
            <a:r>
              <a:rPr lang="sv-SE" dirty="0"/>
              <a:t>Liza Björck och Maria Ottosson</a:t>
            </a:r>
          </a:p>
          <a:p>
            <a:endParaRPr lang="sv-SE" dirty="0"/>
          </a:p>
          <a:p>
            <a:endParaRPr lang="sv-SE" dirty="0"/>
          </a:p>
        </p:txBody>
      </p:sp>
      <p:sp>
        <p:nvSpPr>
          <p:cNvPr id="4" name="Platshållare för bildnummer 3">
            <a:extLst>
              <a:ext uri="{FF2B5EF4-FFF2-40B4-BE49-F238E27FC236}">
                <a16:creationId xmlns:a16="http://schemas.microsoft.com/office/drawing/2014/main" id="{E57F293E-600D-7206-B038-0D542687BC91}"/>
              </a:ext>
            </a:extLst>
          </p:cNvPr>
          <p:cNvSpPr>
            <a:spLocks noGrp="1"/>
          </p:cNvSpPr>
          <p:nvPr>
            <p:ph type="sldNum" sz="quarter" idx="5"/>
          </p:nvPr>
        </p:nvSpPr>
        <p:spPr/>
        <p:txBody>
          <a:bodyPr/>
          <a:lstStyle/>
          <a:p>
            <a:fld id="{2E06BED0-4988-4506-821C-0E164EB69B33}" type="slidenum">
              <a:rPr lang="sv-SE" smtClean="0"/>
              <a:t>31</a:t>
            </a:fld>
            <a:endParaRPr lang="sv-SE"/>
          </a:p>
        </p:txBody>
      </p:sp>
    </p:spTree>
    <p:extLst>
      <p:ext uri="{BB962C8B-B14F-4D97-AF65-F5344CB8AC3E}">
        <p14:creationId xmlns:p14="http://schemas.microsoft.com/office/powerpoint/2010/main" val="28322378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Liza Björck och Maria Ottosson</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32</a:t>
            </a:fld>
            <a:endParaRPr lang="sv-SE"/>
          </a:p>
        </p:txBody>
      </p:sp>
    </p:spTree>
    <p:extLst>
      <p:ext uri="{BB962C8B-B14F-4D97-AF65-F5344CB8AC3E}">
        <p14:creationId xmlns:p14="http://schemas.microsoft.com/office/powerpoint/2010/main" val="19904943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Liza Björck och Maria Ottosson</a:t>
            </a:r>
          </a:p>
          <a:p>
            <a:endParaRPr lang="sv-SE" dirty="0"/>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33</a:t>
            </a:fld>
            <a:endParaRPr lang="sv-SE"/>
          </a:p>
        </p:txBody>
      </p:sp>
    </p:spTree>
    <p:extLst>
      <p:ext uri="{BB962C8B-B14F-4D97-AF65-F5344CB8AC3E}">
        <p14:creationId xmlns:p14="http://schemas.microsoft.com/office/powerpoint/2010/main" val="12824633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Liza Björck och Maria Ottosson</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34</a:t>
            </a:fld>
            <a:endParaRPr lang="sv-SE"/>
          </a:p>
        </p:txBody>
      </p:sp>
    </p:spTree>
    <p:extLst>
      <p:ext uri="{BB962C8B-B14F-4D97-AF65-F5344CB8AC3E}">
        <p14:creationId xmlns:p14="http://schemas.microsoft.com/office/powerpoint/2010/main" val="28323550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Liza Björck och Maria Ottosson</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35</a:t>
            </a:fld>
            <a:endParaRPr lang="sv-SE"/>
          </a:p>
        </p:txBody>
      </p:sp>
    </p:spTree>
    <p:extLst>
      <p:ext uri="{BB962C8B-B14F-4D97-AF65-F5344CB8AC3E}">
        <p14:creationId xmlns:p14="http://schemas.microsoft.com/office/powerpoint/2010/main" val="4839280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Liza Björck och Maria Ottosson</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36</a:t>
            </a:fld>
            <a:endParaRPr lang="sv-SE"/>
          </a:p>
        </p:txBody>
      </p:sp>
    </p:spTree>
    <p:extLst>
      <p:ext uri="{BB962C8B-B14F-4D97-AF65-F5344CB8AC3E}">
        <p14:creationId xmlns:p14="http://schemas.microsoft.com/office/powerpoint/2010/main" val="32586442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Liza Björck och Maria Ottosson</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37</a:t>
            </a:fld>
            <a:endParaRPr lang="sv-SE"/>
          </a:p>
        </p:txBody>
      </p:sp>
    </p:spTree>
    <p:extLst>
      <p:ext uri="{BB962C8B-B14F-4D97-AF65-F5344CB8AC3E}">
        <p14:creationId xmlns:p14="http://schemas.microsoft.com/office/powerpoint/2010/main" val="37713791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Liza Björck och Maria Ottosson</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38</a:t>
            </a:fld>
            <a:endParaRPr lang="sv-SE"/>
          </a:p>
        </p:txBody>
      </p:sp>
    </p:spTree>
    <p:extLst>
      <p:ext uri="{BB962C8B-B14F-4D97-AF65-F5344CB8AC3E}">
        <p14:creationId xmlns:p14="http://schemas.microsoft.com/office/powerpoint/2010/main" val="16216033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Liza Björck och Maria Ottosson</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39</a:t>
            </a:fld>
            <a:endParaRPr lang="sv-SE"/>
          </a:p>
        </p:txBody>
      </p:sp>
    </p:spTree>
    <p:extLst>
      <p:ext uri="{BB962C8B-B14F-4D97-AF65-F5344CB8AC3E}">
        <p14:creationId xmlns:p14="http://schemas.microsoft.com/office/powerpoint/2010/main" val="21773796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Liza Björck och Maria Ottosson</a:t>
            </a:r>
          </a:p>
        </p:txBody>
      </p:sp>
      <p:sp>
        <p:nvSpPr>
          <p:cNvPr id="4" name="Platshållare för bildnummer 3"/>
          <p:cNvSpPr>
            <a:spLocks noGrp="1"/>
          </p:cNvSpPr>
          <p:nvPr>
            <p:ph type="sldNum" sz="quarter" idx="5"/>
          </p:nvPr>
        </p:nvSpPr>
        <p:spPr/>
        <p:txBody>
          <a:bodyPr/>
          <a:lstStyle/>
          <a:p>
            <a:fld id="{2E06BED0-4988-4506-821C-0E164EB69B33}" type="slidenum">
              <a:rPr lang="sv-SE" smtClean="0"/>
              <a:t>40</a:t>
            </a:fld>
            <a:endParaRPr lang="sv-SE"/>
          </a:p>
        </p:txBody>
      </p:sp>
    </p:spTree>
    <p:extLst>
      <p:ext uri="{BB962C8B-B14F-4D97-AF65-F5344CB8AC3E}">
        <p14:creationId xmlns:p14="http://schemas.microsoft.com/office/powerpoint/2010/main" val="37044558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Boki Brkovic</a:t>
            </a:r>
          </a:p>
        </p:txBody>
      </p:sp>
      <p:sp>
        <p:nvSpPr>
          <p:cNvPr id="4" name="Platshållare för bildnummer 3"/>
          <p:cNvSpPr>
            <a:spLocks noGrp="1"/>
          </p:cNvSpPr>
          <p:nvPr>
            <p:ph type="sldNum" sz="quarter" idx="5"/>
          </p:nvPr>
        </p:nvSpPr>
        <p:spPr/>
        <p:txBody>
          <a:bodyPr/>
          <a:lstStyle/>
          <a:p>
            <a:fld id="{2E06BED0-4988-4506-821C-0E164EB69B33}" type="slidenum">
              <a:rPr lang="sv-SE" smtClean="0"/>
              <a:t>41</a:t>
            </a:fld>
            <a:endParaRPr lang="sv-SE"/>
          </a:p>
        </p:txBody>
      </p:sp>
    </p:spTree>
    <p:extLst>
      <p:ext uri="{BB962C8B-B14F-4D97-AF65-F5344CB8AC3E}">
        <p14:creationId xmlns:p14="http://schemas.microsoft.com/office/powerpoint/2010/main" val="11640152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D2863-E8A5-D3CD-3501-CBB170B262F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F528AB8-8909-FE0E-BA0A-5274BBC92B09}"/>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9852B4D9-F34D-8612-F734-E99AA3E74E9B}"/>
              </a:ext>
            </a:extLst>
          </p:cNvPr>
          <p:cNvSpPr>
            <a:spLocks noGrp="1"/>
          </p:cNvSpPr>
          <p:nvPr>
            <p:ph type="body" idx="1"/>
          </p:nvPr>
        </p:nvSpPr>
        <p:spPr/>
        <p:txBody>
          <a:bodyPr/>
          <a:lstStyle/>
          <a:p>
            <a:r>
              <a:rPr lang="sv-SE" dirty="0"/>
              <a:t>Boki Brkovic</a:t>
            </a:r>
          </a:p>
          <a:p>
            <a:endParaRPr lang="sv-SE" dirty="0"/>
          </a:p>
        </p:txBody>
      </p:sp>
      <p:sp>
        <p:nvSpPr>
          <p:cNvPr id="4" name="Platshållare för bildnummer 3">
            <a:extLst>
              <a:ext uri="{FF2B5EF4-FFF2-40B4-BE49-F238E27FC236}">
                <a16:creationId xmlns:a16="http://schemas.microsoft.com/office/drawing/2014/main" id="{DAE7C180-D791-26FC-D00D-F0F464F46DF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06BED0-4988-4506-821C-0E164EB69B33}"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sv-SE"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128295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Therese Lithner och Yasin Kisa</a:t>
            </a:r>
          </a:p>
        </p:txBody>
      </p:sp>
      <p:sp>
        <p:nvSpPr>
          <p:cNvPr id="4" name="Platshållare för bildnummer 3"/>
          <p:cNvSpPr>
            <a:spLocks noGrp="1"/>
          </p:cNvSpPr>
          <p:nvPr>
            <p:ph type="sldNum" sz="quarter" idx="5"/>
          </p:nvPr>
        </p:nvSpPr>
        <p:spPr/>
        <p:txBody>
          <a:bodyPr/>
          <a:lstStyle/>
          <a:p>
            <a:fld id="{2E06BED0-4988-4506-821C-0E164EB69B33}" type="slidenum">
              <a:rPr lang="sv-SE" smtClean="0"/>
              <a:t>43</a:t>
            </a:fld>
            <a:endParaRPr lang="sv-SE"/>
          </a:p>
        </p:txBody>
      </p:sp>
    </p:spTree>
    <p:extLst>
      <p:ext uri="{BB962C8B-B14F-4D97-AF65-F5344CB8AC3E}">
        <p14:creationId xmlns:p14="http://schemas.microsoft.com/office/powerpoint/2010/main" val="39661762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Therese Lithner och Yasin Kisa</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44</a:t>
            </a:fld>
            <a:endParaRPr lang="sv-SE"/>
          </a:p>
        </p:txBody>
      </p:sp>
    </p:spTree>
    <p:extLst>
      <p:ext uri="{BB962C8B-B14F-4D97-AF65-F5344CB8AC3E}">
        <p14:creationId xmlns:p14="http://schemas.microsoft.com/office/powerpoint/2010/main" val="13964859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Therese Lithner och Yasin Kisa</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45</a:t>
            </a:fld>
            <a:endParaRPr lang="sv-SE"/>
          </a:p>
        </p:txBody>
      </p:sp>
    </p:spTree>
    <p:extLst>
      <p:ext uri="{BB962C8B-B14F-4D97-AF65-F5344CB8AC3E}">
        <p14:creationId xmlns:p14="http://schemas.microsoft.com/office/powerpoint/2010/main" val="14597423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20000"/>
              </a:lnSpc>
              <a:spcBef>
                <a:spcPts val="0"/>
              </a:spcBef>
              <a:spcAft>
                <a:spcPts val="800"/>
              </a:spcAft>
              <a:buClrTx/>
              <a:buSzTx/>
              <a:buFontTx/>
              <a:buNone/>
              <a:tabLst/>
              <a:defRPr/>
            </a:pPr>
            <a:r>
              <a:rPr lang="sv-SE" sz="1800" dirty="0"/>
              <a:t>Therese Lithner och Yasin Kisa</a:t>
            </a:r>
          </a:p>
          <a:p>
            <a:pPr>
              <a:lnSpc>
                <a:spcPct val="120000"/>
              </a:lnSpc>
              <a:spcAft>
                <a:spcPts val="800"/>
              </a:spcAft>
            </a:pPr>
            <a:endParaRPr lang="sv-SE" sz="1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Platshållare för bildnummer 3"/>
          <p:cNvSpPr>
            <a:spLocks noGrp="1"/>
          </p:cNvSpPr>
          <p:nvPr>
            <p:ph type="sldNum" sz="quarter" idx="5"/>
          </p:nvPr>
        </p:nvSpPr>
        <p:spPr/>
        <p:txBody>
          <a:bodyPr/>
          <a:lstStyle/>
          <a:p>
            <a:fld id="{9600D094-F95C-3740-A37B-17005D23A530}" type="slidenum">
              <a:rPr lang="sv-SE" smtClean="0"/>
              <a:t>46</a:t>
            </a:fld>
            <a:endParaRPr lang="sv-SE"/>
          </a:p>
        </p:txBody>
      </p:sp>
    </p:spTree>
    <p:extLst>
      <p:ext uri="{BB962C8B-B14F-4D97-AF65-F5344CB8AC3E}">
        <p14:creationId xmlns:p14="http://schemas.microsoft.com/office/powerpoint/2010/main" val="29366802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016D3-52C1-C225-724C-369FF1E20B7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D3EB4BE-89F1-01D5-BD4B-D89937CC5A9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B8AF2C9-D1AD-172F-DA0B-10D9A45C4F9F}"/>
              </a:ext>
            </a:extLst>
          </p:cNvPr>
          <p:cNvSpPr>
            <a:spLocks noGrp="1"/>
          </p:cNvSpPr>
          <p:nvPr>
            <p:ph type="body" idx="1"/>
          </p:nvPr>
        </p:nvSpPr>
        <p:spPr/>
        <p:txBody>
          <a:bodyPr/>
          <a:lstStyle/>
          <a:p>
            <a:pPr marL="0" marR="0" lvl="0" indent="0" algn="l" defTabSz="914400" rtl="0" eaLnBrk="1" fontAlgn="auto" latinLnBrk="0" hangingPunct="1">
              <a:lnSpc>
                <a:spcPct val="120000"/>
              </a:lnSpc>
              <a:spcBef>
                <a:spcPts val="0"/>
              </a:spcBef>
              <a:spcAft>
                <a:spcPts val="800"/>
              </a:spcAft>
              <a:buClrTx/>
              <a:buSzTx/>
              <a:buFontTx/>
              <a:buNone/>
              <a:tabLst/>
              <a:defRPr/>
            </a:pPr>
            <a:r>
              <a:rPr lang="sv-SE" sz="1800" dirty="0"/>
              <a:t>Therese Lithner och Yasin Kisa</a:t>
            </a:r>
          </a:p>
          <a:p>
            <a:pPr>
              <a:lnSpc>
                <a:spcPct val="120000"/>
              </a:lnSpc>
              <a:spcAft>
                <a:spcPts val="800"/>
              </a:spcAft>
            </a:pPr>
            <a:endParaRPr lang="sv-SE" sz="1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Platshållare för bildnummer 3">
            <a:extLst>
              <a:ext uri="{FF2B5EF4-FFF2-40B4-BE49-F238E27FC236}">
                <a16:creationId xmlns:a16="http://schemas.microsoft.com/office/drawing/2014/main" id="{C984F07A-E493-FCAA-7B51-E575F7EEA0A9}"/>
              </a:ext>
            </a:extLst>
          </p:cNvPr>
          <p:cNvSpPr>
            <a:spLocks noGrp="1"/>
          </p:cNvSpPr>
          <p:nvPr>
            <p:ph type="sldNum" sz="quarter" idx="5"/>
          </p:nvPr>
        </p:nvSpPr>
        <p:spPr/>
        <p:txBody>
          <a:bodyPr/>
          <a:lstStyle/>
          <a:p>
            <a:fld id="{9600D094-F95C-3740-A37B-17005D23A530}" type="slidenum">
              <a:rPr lang="sv-SE" smtClean="0"/>
              <a:t>47</a:t>
            </a:fld>
            <a:endParaRPr lang="sv-SE"/>
          </a:p>
        </p:txBody>
      </p:sp>
    </p:spTree>
    <p:extLst>
      <p:ext uri="{BB962C8B-B14F-4D97-AF65-F5344CB8AC3E}">
        <p14:creationId xmlns:p14="http://schemas.microsoft.com/office/powerpoint/2010/main" val="38473261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DDA5D-A5D4-5343-23E5-C60EF1F9CEF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0881E7C-B1E0-A638-09A6-08243CC7DFA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99BF0F7-0F6A-BB1F-75CC-029BD76234AE}"/>
              </a:ext>
            </a:extLst>
          </p:cNvPr>
          <p:cNvSpPr>
            <a:spLocks noGrp="1"/>
          </p:cNvSpPr>
          <p:nvPr>
            <p:ph type="body" idx="1"/>
          </p:nvPr>
        </p:nvSpPr>
        <p:spPr/>
        <p:txBody>
          <a:bodyPr/>
          <a:lstStyle/>
          <a:p>
            <a:pPr marL="0" marR="0" lvl="0" indent="0" algn="l" defTabSz="914400" rtl="0" eaLnBrk="1" fontAlgn="auto" latinLnBrk="0" hangingPunct="1">
              <a:lnSpc>
                <a:spcPct val="120000"/>
              </a:lnSpc>
              <a:spcBef>
                <a:spcPts val="0"/>
              </a:spcBef>
              <a:spcAft>
                <a:spcPts val="800"/>
              </a:spcAft>
              <a:buClrTx/>
              <a:buSzTx/>
              <a:buFontTx/>
              <a:buNone/>
              <a:tabLst/>
              <a:defRPr/>
            </a:pPr>
            <a:r>
              <a:rPr lang="sv-SE" sz="1800" dirty="0"/>
              <a:t>Therese Lithner och Yasin Kisa</a:t>
            </a:r>
          </a:p>
          <a:p>
            <a:pPr>
              <a:lnSpc>
                <a:spcPct val="120000"/>
              </a:lnSpc>
              <a:spcAft>
                <a:spcPts val="800"/>
              </a:spcAft>
            </a:pPr>
            <a:endParaRPr lang="sv-SE" sz="1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Platshållare för bildnummer 3">
            <a:extLst>
              <a:ext uri="{FF2B5EF4-FFF2-40B4-BE49-F238E27FC236}">
                <a16:creationId xmlns:a16="http://schemas.microsoft.com/office/drawing/2014/main" id="{8357E811-E758-04C6-443C-4CCBC5D6AD95}"/>
              </a:ext>
            </a:extLst>
          </p:cNvPr>
          <p:cNvSpPr>
            <a:spLocks noGrp="1"/>
          </p:cNvSpPr>
          <p:nvPr>
            <p:ph type="sldNum" sz="quarter" idx="5"/>
          </p:nvPr>
        </p:nvSpPr>
        <p:spPr/>
        <p:txBody>
          <a:bodyPr/>
          <a:lstStyle/>
          <a:p>
            <a:fld id="{9600D094-F95C-3740-A37B-17005D23A530}" type="slidenum">
              <a:rPr lang="sv-SE" smtClean="0"/>
              <a:t>48</a:t>
            </a:fld>
            <a:endParaRPr lang="sv-SE"/>
          </a:p>
        </p:txBody>
      </p:sp>
    </p:spTree>
    <p:extLst>
      <p:ext uri="{BB962C8B-B14F-4D97-AF65-F5344CB8AC3E}">
        <p14:creationId xmlns:p14="http://schemas.microsoft.com/office/powerpoint/2010/main" val="120120970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Therese Lithner och Yasin Kisa</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49</a:t>
            </a:fld>
            <a:endParaRPr lang="sv-SE"/>
          </a:p>
        </p:txBody>
      </p:sp>
    </p:spTree>
    <p:extLst>
      <p:ext uri="{BB962C8B-B14F-4D97-AF65-F5344CB8AC3E}">
        <p14:creationId xmlns:p14="http://schemas.microsoft.com/office/powerpoint/2010/main" val="41095053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964B7-DEE9-5115-6E83-84996719A5D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A730E1C-3B0B-51C7-C2C0-48C027F2E15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E7FA1AF-614B-D615-CE99-57A86D31176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Therese Lithner och Yasin Kisa</a:t>
            </a:r>
          </a:p>
          <a:p>
            <a:endParaRPr lang="sv-SE" dirty="0"/>
          </a:p>
        </p:txBody>
      </p:sp>
      <p:sp>
        <p:nvSpPr>
          <p:cNvPr id="4" name="Platshållare för bildnummer 3">
            <a:extLst>
              <a:ext uri="{FF2B5EF4-FFF2-40B4-BE49-F238E27FC236}">
                <a16:creationId xmlns:a16="http://schemas.microsoft.com/office/drawing/2014/main" id="{8F360B88-19ED-10DB-BA23-D23F1835DA24}"/>
              </a:ext>
            </a:extLst>
          </p:cNvPr>
          <p:cNvSpPr>
            <a:spLocks noGrp="1"/>
          </p:cNvSpPr>
          <p:nvPr>
            <p:ph type="sldNum" sz="quarter" idx="5"/>
          </p:nvPr>
        </p:nvSpPr>
        <p:spPr/>
        <p:txBody>
          <a:bodyPr/>
          <a:lstStyle/>
          <a:p>
            <a:fld id="{2E06BED0-4988-4506-821C-0E164EB69B33}" type="slidenum">
              <a:rPr lang="sv-SE" smtClean="0"/>
              <a:t>50</a:t>
            </a:fld>
            <a:endParaRPr lang="sv-SE"/>
          </a:p>
        </p:txBody>
      </p:sp>
    </p:spTree>
    <p:extLst>
      <p:ext uri="{BB962C8B-B14F-4D97-AF65-F5344CB8AC3E}">
        <p14:creationId xmlns:p14="http://schemas.microsoft.com/office/powerpoint/2010/main" val="10052947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Therese Lithner och Yasin Kisa</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51</a:t>
            </a:fld>
            <a:endParaRPr lang="sv-SE"/>
          </a:p>
        </p:txBody>
      </p:sp>
    </p:spTree>
    <p:extLst>
      <p:ext uri="{BB962C8B-B14F-4D97-AF65-F5344CB8AC3E}">
        <p14:creationId xmlns:p14="http://schemas.microsoft.com/office/powerpoint/2010/main" val="32139332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Therese Lithner och Yasin Kisa</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52</a:t>
            </a:fld>
            <a:endParaRPr lang="sv-SE"/>
          </a:p>
        </p:txBody>
      </p:sp>
    </p:spTree>
    <p:extLst>
      <p:ext uri="{BB962C8B-B14F-4D97-AF65-F5344CB8AC3E}">
        <p14:creationId xmlns:p14="http://schemas.microsoft.com/office/powerpoint/2010/main" val="16057327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Therese Lithner och Yasin Kisa</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53</a:t>
            </a:fld>
            <a:endParaRPr lang="sv-SE"/>
          </a:p>
        </p:txBody>
      </p:sp>
    </p:spTree>
    <p:extLst>
      <p:ext uri="{BB962C8B-B14F-4D97-AF65-F5344CB8AC3E}">
        <p14:creationId xmlns:p14="http://schemas.microsoft.com/office/powerpoint/2010/main" val="319179321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Therese Lithner och Yasin Kisa</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54</a:t>
            </a:fld>
            <a:endParaRPr lang="sv-SE"/>
          </a:p>
        </p:txBody>
      </p:sp>
    </p:spTree>
    <p:extLst>
      <p:ext uri="{BB962C8B-B14F-4D97-AF65-F5344CB8AC3E}">
        <p14:creationId xmlns:p14="http://schemas.microsoft.com/office/powerpoint/2010/main" val="1022938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Therese Lithner och Yasin Kisa</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55</a:t>
            </a:fld>
            <a:endParaRPr lang="sv-SE"/>
          </a:p>
        </p:txBody>
      </p:sp>
    </p:spTree>
    <p:extLst>
      <p:ext uri="{BB962C8B-B14F-4D97-AF65-F5344CB8AC3E}">
        <p14:creationId xmlns:p14="http://schemas.microsoft.com/office/powerpoint/2010/main" val="35876594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Therese Lithner och Yasin Kisa</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56</a:t>
            </a:fld>
            <a:endParaRPr lang="sv-SE"/>
          </a:p>
        </p:txBody>
      </p:sp>
    </p:spTree>
    <p:extLst>
      <p:ext uri="{BB962C8B-B14F-4D97-AF65-F5344CB8AC3E}">
        <p14:creationId xmlns:p14="http://schemas.microsoft.com/office/powerpoint/2010/main" val="18088884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Therese Lithner och Yasin Kisa</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57</a:t>
            </a:fld>
            <a:endParaRPr lang="sv-SE"/>
          </a:p>
        </p:txBody>
      </p:sp>
    </p:spTree>
    <p:extLst>
      <p:ext uri="{BB962C8B-B14F-4D97-AF65-F5344CB8AC3E}">
        <p14:creationId xmlns:p14="http://schemas.microsoft.com/office/powerpoint/2010/main" val="40594774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Therese Lithner och Yasin Kisa</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58</a:t>
            </a:fld>
            <a:endParaRPr lang="sv-SE"/>
          </a:p>
        </p:txBody>
      </p:sp>
    </p:spTree>
    <p:extLst>
      <p:ext uri="{BB962C8B-B14F-4D97-AF65-F5344CB8AC3E}">
        <p14:creationId xmlns:p14="http://schemas.microsoft.com/office/powerpoint/2010/main" val="181965085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Therese Lithner och Yasin Kisa</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59</a:t>
            </a:fld>
            <a:endParaRPr lang="sv-SE"/>
          </a:p>
        </p:txBody>
      </p:sp>
    </p:spTree>
    <p:extLst>
      <p:ext uri="{BB962C8B-B14F-4D97-AF65-F5344CB8AC3E}">
        <p14:creationId xmlns:p14="http://schemas.microsoft.com/office/powerpoint/2010/main" val="22055264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Therese Lithner och Yasin Kisa</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60</a:t>
            </a:fld>
            <a:endParaRPr lang="sv-SE"/>
          </a:p>
        </p:txBody>
      </p:sp>
    </p:spTree>
    <p:extLst>
      <p:ext uri="{BB962C8B-B14F-4D97-AF65-F5344CB8AC3E}">
        <p14:creationId xmlns:p14="http://schemas.microsoft.com/office/powerpoint/2010/main" val="29615511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Therese Lithner och Yasin Kisa</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61</a:t>
            </a:fld>
            <a:endParaRPr lang="sv-SE"/>
          </a:p>
        </p:txBody>
      </p:sp>
    </p:spTree>
    <p:extLst>
      <p:ext uri="{BB962C8B-B14F-4D97-AF65-F5344CB8AC3E}">
        <p14:creationId xmlns:p14="http://schemas.microsoft.com/office/powerpoint/2010/main" val="1945296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Therese Lithner och Yasin Kisa</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62</a:t>
            </a:fld>
            <a:endParaRPr lang="sv-SE"/>
          </a:p>
        </p:txBody>
      </p:sp>
    </p:spTree>
    <p:extLst>
      <p:ext uri="{BB962C8B-B14F-4D97-AF65-F5344CB8AC3E}">
        <p14:creationId xmlns:p14="http://schemas.microsoft.com/office/powerpoint/2010/main" val="357565770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Therese Lithner och Yasin Kisa</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63</a:t>
            </a:fld>
            <a:endParaRPr lang="sv-SE"/>
          </a:p>
        </p:txBody>
      </p:sp>
    </p:spTree>
    <p:extLst>
      <p:ext uri="{BB962C8B-B14F-4D97-AF65-F5344CB8AC3E}">
        <p14:creationId xmlns:p14="http://schemas.microsoft.com/office/powerpoint/2010/main" val="38581305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Therese Lithner och Yasin Kisa</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64</a:t>
            </a:fld>
            <a:endParaRPr lang="sv-SE"/>
          </a:p>
        </p:txBody>
      </p:sp>
    </p:spTree>
    <p:extLst>
      <p:ext uri="{BB962C8B-B14F-4D97-AF65-F5344CB8AC3E}">
        <p14:creationId xmlns:p14="http://schemas.microsoft.com/office/powerpoint/2010/main" val="413812556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Therese Lithner och Yasin Kisa</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65</a:t>
            </a:fld>
            <a:endParaRPr lang="sv-SE"/>
          </a:p>
        </p:txBody>
      </p:sp>
    </p:spTree>
    <p:extLst>
      <p:ext uri="{BB962C8B-B14F-4D97-AF65-F5344CB8AC3E}">
        <p14:creationId xmlns:p14="http://schemas.microsoft.com/office/powerpoint/2010/main" val="47596147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Therese Lithner och Yasin Kisa</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66</a:t>
            </a:fld>
            <a:endParaRPr lang="sv-SE"/>
          </a:p>
        </p:txBody>
      </p:sp>
    </p:spTree>
    <p:extLst>
      <p:ext uri="{BB962C8B-B14F-4D97-AF65-F5344CB8AC3E}">
        <p14:creationId xmlns:p14="http://schemas.microsoft.com/office/powerpoint/2010/main" val="67374447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Therese Lithner och Yasin Kisa</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67</a:t>
            </a:fld>
            <a:endParaRPr lang="sv-SE"/>
          </a:p>
        </p:txBody>
      </p:sp>
    </p:spTree>
    <p:extLst>
      <p:ext uri="{BB962C8B-B14F-4D97-AF65-F5344CB8AC3E}">
        <p14:creationId xmlns:p14="http://schemas.microsoft.com/office/powerpoint/2010/main" val="365398677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Therese Lithner och Yasin Kisa</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68</a:t>
            </a:fld>
            <a:endParaRPr lang="sv-SE"/>
          </a:p>
        </p:txBody>
      </p:sp>
    </p:spTree>
    <p:extLst>
      <p:ext uri="{BB962C8B-B14F-4D97-AF65-F5344CB8AC3E}">
        <p14:creationId xmlns:p14="http://schemas.microsoft.com/office/powerpoint/2010/main" val="324666964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dirty="0"/>
              <a:t>Boki Brkovic</a:t>
            </a:r>
          </a:p>
          <a:p>
            <a:endParaRPr lang="sv-SE" dirty="0"/>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06BED0-4988-4506-821C-0E164EB69B33}"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sv-SE"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8898757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B338F-F6AE-3E5D-BFB6-B04148808B7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5319595-7C54-62F8-3F2C-F6D01E9CCBB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EB33CF4-9F22-9F0F-16D0-E1EC1A3A0522}"/>
              </a:ext>
            </a:extLst>
          </p:cNvPr>
          <p:cNvSpPr>
            <a:spLocks noGrp="1"/>
          </p:cNvSpPr>
          <p:nvPr>
            <p:ph type="body" idx="1"/>
          </p:nvPr>
        </p:nvSpPr>
        <p:spPr/>
        <p:txBody>
          <a:bodyPr/>
          <a:lstStyle/>
          <a:p>
            <a:r>
              <a:rPr lang="sv-SE" dirty="0"/>
              <a:t>Boki Brkovic</a:t>
            </a:r>
          </a:p>
        </p:txBody>
      </p:sp>
      <p:sp>
        <p:nvSpPr>
          <p:cNvPr id="4" name="Platshållare för bildnummer 3">
            <a:extLst>
              <a:ext uri="{FF2B5EF4-FFF2-40B4-BE49-F238E27FC236}">
                <a16:creationId xmlns:a16="http://schemas.microsoft.com/office/drawing/2014/main" id="{A0C72825-D744-24E2-0472-6836EA0341C6}"/>
              </a:ext>
            </a:extLst>
          </p:cNvPr>
          <p:cNvSpPr>
            <a:spLocks noGrp="1"/>
          </p:cNvSpPr>
          <p:nvPr>
            <p:ph type="sldNum" sz="quarter" idx="5"/>
          </p:nvPr>
        </p:nvSpPr>
        <p:spPr/>
        <p:txBody>
          <a:bodyPr/>
          <a:lstStyle/>
          <a:p>
            <a:fld id="{2E06BED0-4988-4506-821C-0E164EB69B33}" type="slidenum">
              <a:rPr lang="sv-SE" smtClean="0"/>
              <a:t>70</a:t>
            </a:fld>
            <a:endParaRPr lang="sv-SE"/>
          </a:p>
        </p:txBody>
      </p:sp>
    </p:spTree>
    <p:extLst>
      <p:ext uri="{BB962C8B-B14F-4D97-AF65-F5344CB8AC3E}">
        <p14:creationId xmlns:p14="http://schemas.microsoft.com/office/powerpoint/2010/main" val="161041780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Johanna Nilsson och Fanny Hellmark </a:t>
            </a:r>
          </a:p>
        </p:txBody>
      </p:sp>
      <p:sp>
        <p:nvSpPr>
          <p:cNvPr id="4" name="Platshållare för bildnummer 3"/>
          <p:cNvSpPr>
            <a:spLocks noGrp="1"/>
          </p:cNvSpPr>
          <p:nvPr>
            <p:ph type="sldNum" sz="quarter" idx="5"/>
          </p:nvPr>
        </p:nvSpPr>
        <p:spPr/>
        <p:txBody>
          <a:bodyPr/>
          <a:lstStyle/>
          <a:p>
            <a:fld id="{16EEDE37-3986-48DF-B46E-723BC33D0228}" type="slidenum">
              <a:rPr lang="sv-SE" smtClean="0"/>
              <a:t>71</a:t>
            </a:fld>
            <a:endParaRPr lang="sv-SE" dirty="0"/>
          </a:p>
        </p:txBody>
      </p:sp>
    </p:spTree>
    <p:extLst>
      <p:ext uri="{BB962C8B-B14F-4D97-AF65-F5344CB8AC3E}">
        <p14:creationId xmlns:p14="http://schemas.microsoft.com/office/powerpoint/2010/main" val="311581010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Johanna Nilsson och Fanny Hellmark </a:t>
            </a:r>
          </a:p>
        </p:txBody>
      </p:sp>
      <p:sp>
        <p:nvSpPr>
          <p:cNvPr id="4" name="Platshållare för bildnummer 3"/>
          <p:cNvSpPr>
            <a:spLocks noGrp="1"/>
          </p:cNvSpPr>
          <p:nvPr>
            <p:ph type="sldNum" sz="quarter" idx="5"/>
          </p:nvPr>
        </p:nvSpPr>
        <p:spPr/>
        <p:txBody>
          <a:bodyPr/>
          <a:lstStyle/>
          <a:p>
            <a:fld id="{16EEDE37-3986-48DF-B46E-723BC33D0228}" type="slidenum">
              <a:rPr lang="sv-SE" smtClean="0"/>
              <a:t>72</a:t>
            </a:fld>
            <a:endParaRPr lang="sv-SE" dirty="0"/>
          </a:p>
        </p:txBody>
      </p:sp>
    </p:spTree>
    <p:extLst>
      <p:ext uri="{BB962C8B-B14F-4D97-AF65-F5344CB8AC3E}">
        <p14:creationId xmlns:p14="http://schemas.microsoft.com/office/powerpoint/2010/main" val="19304639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panose="020B0604020202020204" pitchFamily="34" charset="0"/>
              <a:buNone/>
            </a:pPr>
            <a:r>
              <a:rPr lang="sv-SE" dirty="0"/>
              <a:t>Johanna Nilsson och Fanny Hellmark </a:t>
            </a:r>
          </a:p>
        </p:txBody>
      </p:sp>
      <p:sp>
        <p:nvSpPr>
          <p:cNvPr id="4" name="Platshållare för bildnummer 3"/>
          <p:cNvSpPr>
            <a:spLocks noGrp="1"/>
          </p:cNvSpPr>
          <p:nvPr>
            <p:ph type="sldNum" sz="quarter" idx="5"/>
          </p:nvPr>
        </p:nvSpPr>
        <p:spPr/>
        <p:txBody>
          <a:bodyPr/>
          <a:lstStyle/>
          <a:p>
            <a:fld id="{16EEDE37-3986-48DF-B46E-723BC33D0228}" type="slidenum">
              <a:rPr lang="sv-SE" smtClean="0"/>
              <a:t>73</a:t>
            </a:fld>
            <a:endParaRPr lang="sv-SE" dirty="0"/>
          </a:p>
        </p:txBody>
      </p:sp>
    </p:spTree>
    <p:extLst>
      <p:ext uri="{BB962C8B-B14F-4D97-AF65-F5344CB8AC3E}">
        <p14:creationId xmlns:p14="http://schemas.microsoft.com/office/powerpoint/2010/main" val="10766642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None/>
            </a:pPr>
            <a:r>
              <a:rPr lang="sv-SE" dirty="0"/>
              <a:t>Johanna Nilsson och Fanny Hellmark </a:t>
            </a:r>
          </a:p>
        </p:txBody>
      </p:sp>
      <p:sp>
        <p:nvSpPr>
          <p:cNvPr id="4" name="Platshållare för bildnummer 3"/>
          <p:cNvSpPr>
            <a:spLocks noGrp="1"/>
          </p:cNvSpPr>
          <p:nvPr>
            <p:ph type="sldNum" sz="quarter" idx="5"/>
          </p:nvPr>
        </p:nvSpPr>
        <p:spPr/>
        <p:txBody>
          <a:bodyPr/>
          <a:lstStyle/>
          <a:p>
            <a:fld id="{16EEDE37-3986-48DF-B46E-723BC33D0228}" type="slidenum">
              <a:rPr lang="sv-SE" smtClean="0"/>
              <a:t>74</a:t>
            </a:fld>
            <a:endParaRPr lang="sv-SE" dirty="0"/>
          </a:p>
        </p:txBody>
      </p:sp>
    </p:spTree>
    <p:extLst>
      <p:ext uri="{BB962C8B-B14F-4D97-AF65-F5344CB8AC3E}">
        <p14:creationId xmlns:p14="http://schemas.microsoft.com/office/powerpoint/2010/main" val="222505529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Johanna Nilsson och Fanny Hellmark </a:t>
            </a:r>
            <a:endParaRPr lang="sv-SE" b="1"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06BED0-4988-4506-821C-0E164EB69B33}"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sv-SE"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9887107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0" dirty="0"/>
          </a:p>
          <a:p>
            <a:r>
              <a:rPr lang="sv-SE" dirty="0"/>
              <a:t>Boki Brkovic</a:t>
            </a:r>
          </a:p>
        </p:txBody>
      </p:sp>
      <p:sp>
        <p:nvSpPr>
          <p:cNvPr id="4" name="Platshållare för bildnummer 3"/>
          <p:cNvSpPr>
            <a:spLocks noGrp="1"/>
          </p:cNvSpPr>
          <p:nvPr>
            <p:ph type="sldNum" sz="quarter" idx="5"/>
          </p:nvPr>
        </p:nvSpPr>
        <p:spPr/>
        <p:txBody>
          <a:bodyPr/>
          <a:lstStyle/>
          <a:p>
            <a:fld id="{2E06BED0-4988-4506-821C-0E164EB69B33}" type="slidenum">
              <a:rPr lang="sv-SE" smtClean="0"/>
              <a:t>76</a:t>
            </a:fld>
            <a:endParaRPr lang="sv-SE" dirty="0"/>
          </a:p>
        </p:txBody>
      </p:sp>
    </p:spTree>
    <p:extLst>
      <p:ext uri="{BB962C8B-B14F-4D97-AF65-F5344CB8AC3E}">
        <p14:creationId xmlns:p14="http://schemas.microsoft.com/office/powerpoint/2010/main" val="252733886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6CB38-41B7-0DE9-8C5F-336C4F56834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A1FE350-399F-4F55-617C-509A0A8FC7E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0BEEC6A-C772-F11F-9648-C95C8B64C1E2}"/>
              </a:ext>
            </a:extLst>
          </p:cNvPr>
          <p:cNvSpPr>
            <a:spLocks noGrp="1"/>
          </p:cNvSpPr>
          <p:nvPr>
            <p:ph type="body" idx="1"/>
          </p:nvPr>
        </p:nvSpPr>
        <p:spPr/>
        <p:txBody>
          <a:bodyPr/>
          <a:lstStyle/>
          <a:p>
            <a:r>
              <a:rPr lang="sv-SE" dirty="0"/>
              <a:t>Boki Brkovic</a:t>
            </a:r>
          </a:p>
        </p:txBody>
      </p:sp>
      <p:sp>
        <p:nvSpPr>
          <p:cNvPr id="4" name="Platshållare för bildnummer 3">
            <a:extLst>
              <a:ext uri="{FF2B5EF4-FFF2-40B4-BE49-F238E27FC236}">
                <a16:creationId xmlns:a16="http://schemas.microsoft.com/office/drawing/2014/main" id="{A5B036B5-ABCD-DCD6-B897-06842A954AB3}"/>
              </a:ext>
            </a:extLst>
          </p:cNvPr>
          <p:cNvSpPr>
            <a:spLocks noGrp="1"/>
          </p:cNvSpPr>
          <p:nvPr>
            <p:ph type="sldNum" sz="quarter" idx="5"/>
          </p:nvPr>
        </p:nvSpPr>
        <p:spPr/>
        <p:txBody>
          <a:bodyPr/>
          <a:lstStyle/>
          <a:p>
            <a:fld id="{2E06BED0-4988-4506-821C-0E164EB69B33}" type="slidenum">
              <a:rPr lang="sv-SE" smtClean="0"/>
              <a:t>77</a:t>
            </a:fld>
            <a:endParaRPr lang="sv-SE"/>
          </a:p>
        </p:txBody>
      </p:sp>
    </p:spTree>
    <p:extLst>
      <p:ext uri="{BB962C8B-B14F-4D97-AF65-F5344CB8AC3E}">
        <p14:creationId xmlns:p14="http://schemas.microsoft.com/office/powerpoint/2010/main" val="390649361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Jan Lindblom och Lotta Andersson</a:t>
            </a:r>
          </a:p>
        </p:txBody>
      </p:sp>
      <p:sp>
        <p:nvSpPr>
          <p:cNvPr id="4" name="Platshållare för bildnummer 3"/>
          <p:cNvSpPr>
            <a:spLocks noGrp="1"/>
          </p:cNvSpPr>
          <p:nvPr>
            <p:ph type="sldNum" sz="quarter" idx="5"/>
          </p:nvPr>
        </p:nvSpPr>
        <p:spPr/>
        <p:txBody>
          <a:bodyPr/>
          <a:lstStyle/>
          <a:p>
            <a:fld id="{2E06BED0-4988-4506-821C-0E164EB69B33}" type="slidenum">
              <a:rPr lang="sv-SE" smtClean="0"/>
              <a:t>78</a:t>
            </a:fld>
            <a:endParaRPr lang="sv-SE"/>
          </a:p>
        </p:txBody>
      </p:sp>
    </p:spTree>
    <p:extLst>
      <p:ext uri="{BB962C8B-B14F-4D97-AF65-F5344CB8AC3E}">
        <p14:creationId xmlns:p14="http://schemas.microsoft.com/office/powerpoint/2010/main" val="47747332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dirty="0"/>
              <a:t>Jan Lindblom och Lotta Andersson</a:t>
            </a:r>
          </a:p>
          <a:p>
            <a:endParaRPr lang="sv-SE" b="1"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79</a:t>
            </a:fld>
            <a:endParaRPr lang="sv-SE"/>
          </a:p>
        </p:txBody>
      </p:sp>
    </p:spTree>
    <p:extLst>
      <p:ext uri="{BB962C8B-B14F-4D97-AF65-F5344CB8AC3E}">
        <p14:creationId xmlns:p14="http://schemas.microsoft.com/office/powerpoint/2010/main" val="236700974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Jan Lindblom och Lotta Andersson</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80</a:t>
            </a:fld>
            <a:endParaRPr lang="sv-SE"/>
          </a:p>
        </p:txBody>
      </p:sp>
    </p:spTree>
    <p:extLst>
      <p:ext uri="{BB962C8B-B14F-4D97-AF65-F5344CB8AC3E}">
        <p14:creationId xmlns:p14="http://schemas.microsoft.com/office/powerpoint/2010/main" val="194433079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Jan Lindblom och Lotta Andersson</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81</a:t>
            </a:fld>
            <a:endParaRPr lang="sv-SE"/>
          </a:p>
        </p:txBody>
      </p:sp>
    </p:spTree>
    <p:extLst>
      <p:ext uri="{BB962C8B-B14F-4D97-AF65-F5344CB8AC3E}">
        <p14:creationId xmlns:p14="http://schemas.microsoft.com/office/powerpoint/2010/main" val="78558368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Jan Lindblom och Lotta Andersson</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82</a:t>
            </a:fld>
            <a:endParaRPr lang="sv-SE"/>
          </a:p>
        </p:txBody>
      </p:sp>
    </p:spTree>
    <p:extLst>
      <p:ext uri="{BB962C8B-B14F-4D97-AF65-F5344CB8AC3E}">
        <p14:creationId xmlns:p14="http://schemas.microsoft.com/office/powerpoint/2010/main" val="176968945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Jan Lindblom och Lotta Andersson</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83</a:t>
            </a:fld>
            <a:endParaRPr lang="sv-SE"/>
          </a:p>
        </p:txBody>
      </p:sp>
    </p:spTree>
    <p:extLst>
      <p:ext uri="{BB962C8B-B14F-4D97-AF65-F5344CB8AC3E}">
        <p14:creationId xmlns:p14="http://schemas.microsoft.com/office/powerpoint/2010/main" val="332696712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Jan Lindblom och Lotta Andersson</a:t>
            </a:r>
          </a:p>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84</a:t>
            </a:fld>
            <a:endParaRPr lang="sv-SE"/>
          </a:p>
        </p:txBody>
      </p:sp>
    </p:spTree>
    <p:extLst>
      <p:ext uri="{BB962C8B-B14F-4D97-AF65-F5344CB8AC3E}">
        <p14:creationId xmlns:p14="http://schemas.microsoft.com/office/powerpoint/2010/main" val="320918522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C8CE2-A68F-EE89-F393-E1FEE52A222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7D0F53F-7022-E296-FAAD-12C28002770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600F8DD-C4E4-58C4-0669-74CFB49009F2}"/>
              </a:ext>
            </a:extLst>
          </p:cNvPr>
          <p:cNvSpPr>
            <a:spLocks noGrp="1"/>
          </p:cNvSpPr>
          <p:nvPr>
            <p:ph type="body" idx="1"/>
          </p:nvPr>
        </p:nvSpPr>
        <p:spPr/>
        <p:txBody>
          <a:bodyPr/>
          <a:lstStyle/>
          <a:p>
            <a:r>
              <a:rPr lang="sv-SE"/>
              <a:t>Boki Brkovic</a:t>
            </a:r>
            <a:endParaRPr lang="sv-SE" dirty="0"/>
          </a:p>
        </p:txBody>
      </p:sp>
      <p:sp>
        <p:nvSpPr>
          <p:cNvPr id="4" name="Platshållare för bildnummer 3">
            <a:extLst>
              <a:ext uri="{FF2B5EF4-FFF2-40B4-BE49-F238E27FC236}">
                <a16:creationId xmlns:a16="http://schemas.microsoft.com/office/drawing/2014/main" id="{7E0CC49F-769F-930F-C4F5-536CED1EF2DD}"/>
              </a:ext>
            </a:extLst>
          </p:cNvPr>
          <p:cNvSpPr>
            <a:spLocks noGrp="1"/>
          </p:cNvSpPr>
          <p:nvPr>
            <p:ph type="sldNum" sz="quarter" idx="5"/>
          </p:nvPr>
        </p:nvSpPr>
        <p:spPr/>
        <p:txBody>
          <a:bodyPr/>
          <a:lstStyle/>
          <a:p>
            <a:fld id="{16EEDE37-3986-48DF-B46E-723BC33D0228}" type="slidenum">
              <a:rPr lang="sv-SE" smtClean="0"/>
              <a:t>85</a:t>
            </a:fld>
            <a:endParaRPr lang="sv-SE" dirty="0"/>
          </a:p>
        </p:txBody>
      </p:sp>
    </p:spTree>
    <p:extLst>
      <p:ext uri="{BB962C8B-B14F-4D97-AF65-F5344CB8AC3E}">
        <p14:creationId xmlns:p14="http://schemas.microsoft.com/office/powerpoint/2010/main" val="67889234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2E06BED0-4988-4506-821C-0E164EB69B33}" type="slidenum">
              <a:rPr lang="sv-SE" smtClean="0"/>
              <a:t>86</a:t>
            </a:fld>
            <a:endParaRPr lang="sv-SE" dirty="0"/>
          </a:p>
        </p:txBody>
      </p:sp>
    </p:spTree>
    <p:extLst>
      <p:ext uri="{BB962C8B-B14F-4D97-AF65-F5344CB8AC3E}">
        <p14:creationId xmlns:p14="http://schemas.microsoft.com/office/powerpoint/2010/main" val="1121660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Kapitel">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91D0C9D-640F-0FE6-9278-FF15BD756206}"/>
              </a:ext>
            </a:extLst>
          </p:cNvPr>
          <p:cNvSpPr>
            <a:spLocks noGrp="1"/>
          </p:cNvSpPr>
          <p:nvPr>
            <p:ph type="ctrTitle" hasCustomPrompt="1"/>
          </p:nvPr>
        </p:nvSpPr>
        <p:spPr>
          <a:xfrm>
            <a:off x="750957" y="552451"/>
            <a:ext cx="9269343" cy="3165129"/>
          </a:xfrm>
        </p:spPr>
        <p:txBody>
          <a:bodyPr anchor="b"/>
          <a:lstStyle>
            <a:lvl1pPr algn="l">
              <a:lnSpc>
                <a:spcPct val="85000"/>
              </a:lnSpc>
              <a:defRPr sz="7200">
                <a:solidFill>
                  <a:schemeClr val="bg1"/>
                </a:solidFill>
              </a:defRPr>
            </a:lvl1pPr>
          </a:lstStyle>
          <a:p>
            <a:r>
              <a:rPr lang="sv-SE" dirty="0"/>
              <a:t>Skriv huvudrubrik</a:t>
            </a:r>
          </a:p>
        </p:txBody>
      </p:sp>
      <p:sp>
        <p:nvSpPr>
          <p:cNvPr id="3" name="Underrubrik 2">
            <a:extLst>
              <a:ext uri="{FF2B5EF4-FFF2-40B4-BE49-F238E27FC236}">
                <a16:creationId xmlns:a16="http://schemas.microsoft.com/office/drawing/2014/main" id="{822F2E12-3506-08C7-A502-7936D96E508F}"/>
              </a:ext>
            </a:extLst>
          </p:cNvPr>
          <p:cNvSpPr>
            <a:spLocks noGrp="1"/>
          </p:cNvSpPr>
          <p:nvPr>
            <p:ph type="subTitle" idx="1" hasCustomPrompt="1"/>
          </p:nvPr>
        </p:nvSpPr>
        <p:spPr>
          <a:xfrm>
            <a:off x="750957" y="4196519"/>
            <a:ext cx="9269343" cy="1330739"/>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Skriv underrubrik</a:t>
            </a:r>
          </a:p>
        </p:txBody>
      </p:sp>
      <p:sp>
        <p:nvSpPr>
          <p:cNvPr id="9" name="Rektangel 8">
            <a:extLst>
              <a:ext uri="{FF2B5EF4-FFF2-40B4-BE49-F238E27FC236}">
                <a16:creationId xmlns:a16="http://schemas.microsoft.com/office/drawing/2014/main" id="{A64C15E6-092F-148A-17C7-DAC4CD3DDC25}"/>
              </a:ext>
            </a:extLst>
          </p:cNvPr>
          <p:cNvSpPr/>
          <p:nvPr userDrawn="1"/>
        </p:nvSpPr>
        <p:spPr>
          <a:xfrm>
            <a:off x="10548730" y="1"/>
            <a:ext cx="1308308" cy="55245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0" name="Bild 7">
            <a:extLst>
              <a:ext uri="{FF2B5EF4-FFF2-40B4-BE49-F238E27FC236}">
                <a16:creationId xmlns:a16="http://schemas.microsoft.com/office/drawing/2014/main" id="{2819BF45-BEDF-03A5-9576-0281EDC72FAB}"/>
              </a:ext>
            </a:extLst>
          </p:cNvPr>
          <p:cNvSpPr/>
          <p:nvPr userDrawn="1"/>
        </p:nvSpPr>
        <p:spPr>
          <a:xfrm>
            <a:off x="10697610" y="176128"/>
            <a:ext cx="1010106" cy="172277"/>
          </a:xfrm>
          <a:custGeom>
            <a:avLst/>
            <a:gdLst>
              <a:gd name="connsiteX0" fmla="*/ 713595 w 1010106"/>
              <a:gd name="connsiteY0" fmla="*/ 65738 h 172277"/>
              <a:gd name="connsiteX1" fmla="*/ 699791 w 1010106"/>
              <a:gd name="connsiteY1" fmla="*/ 72882 h 172277"/>
              <a:gd name="connsiteX2" fmla="*/ 671122 w 1010106"/>
              <a:gd name="connsiteY2" fmla="*/ 105238 h 172277"/>
              <a:gd name="connsiteX3" fmla="*/ 668714 w 1010106"/>
              <a:gd name="connsiteY3" fmla="*/ 105238 h 172277"/>
              <a:gd name="connsiteX4" fmla="*/ 673899 w 1010106"/>
              <a:gd name="connsiteY4" fmla="*/ 76696 h 172277"/>
              <a:gd name="connsiteX5" fmla="*/ 669405 w 1010106"/>
              <a:gd name="connsiteY5" fmla="*/ 65749 h 172277"/>
              <a:gd name="connsiteX6" fmla="*/ 647673 w 1010106"/>
              <a:gd name="connsiteY6" fmla="*/ 89970 h 172277"/>
              <a:gd name="connsiteX7" fmla="*/ 652133 w 1010106"/>
              <a:gd name="connsiteY7" fmla="*/ 99926 h 172277"/>
              <a:gd name="connsiteX8" fmla="*/ 650220 w 1010106"/>
              <a:gd name="connsiteY8" fmla="*/ 111276 h 172277"/>
              <a:gd name="connsiteX9" fmla="*/ 649966 w 1010106"/>
              <a:gd name="connsiteY9" fmla="*/ 111391 h 172277"/>
              <a:gd name="connsiteX10" fmla="*/ 611123 w 1010106"/>
              <a:gd name="connsiteY10" fmla="*/ 142664 h 172277"/>
              <a:gd name="connsiteX11" fmla="*/ 611077 w 1010106"/>
              <a:gd name="connsiteY11" fmla="*/ 142733 h 172277"/>
              <a:gd name="connsiteX12" fmla="*/ 581717 w 1010106"/>
              <a:gd name="connsiteY12" fmla="*/ 154970 h 172277"/>
              <a:gd name="connsiteX13" fmla="*/ 561702 w 1010106"/>
              <a:gd name="connsiteY13" fmla="*/ 127707 h 172277"/>
              <a:gd name="connsiteX14" fmla="*/ 562036 w 1010106"/>
              <a:gd name="connsiteY14" fmla="*/ 120828 h 172277"/>
              <a:gd name="connsiteX15" fmla="*/ 564444 w 1010106"/>
              <a:gd name="connsiteY15" fmla="*/ 117256 h 172277"/>
              <a:gd name="connsiteX16" fmla="*/ 600349 w 1010106"/>
              <a:gd name="connsiteY16" fmla="*/ 103993 h 172277"/>
              <a:gd name="connsiteX17" fmla="*/ 623487 w 1010106"/>
              <a:gd name="connsiteY17" fmla="*/ 81051 h 172277"/>
              <a:gd name="connsiteX18" fmla="*/ 607608 w 1010106"/>
              <a:gd name="connsiteY18" fmla="*/ 65749 h 172277"/>
              <a:gd name="connsiteX19" fmla="*/ 570309 w 1010106"/>
              <a:gd name="connsiteY19" fmla="*/ 81558 h 172277"/>
              <a:gd name="connsiteX20" fmla="*/ 562462 w 1010106"/>
              <a:gd name="connsiteY20" fmla="*/ 88126 h 172277"/>
              <a:gd name="connsiteX21" fmla="*/ 552138 w 1010106"/>
              <a:gd name="connsiteY21" fmla="*/ 91825 h 172277"/>
              <a:gd name="connsiteX22" fmla="*/ 538253 w 1010106"/>
              <a:gd name="connsiteY22" fmla="*/ 91145 h 172277"/>
              <a:gd name="connsiteX23" fmla="*/ 531362 w 1010106"/>
              <a:gd name="connsiteY23" fmla="*/ 87539 h 172277"/>
              <a:gd name="connsiteX24" fmla="*/ 531858 w 1010106"/>
              <a:gd name="connsiteY24" fmla="*/ 85165 h 172277"/>
              <a:gd name="connsiteX25" fmla="*/ 532664 w 1010106"/>
              <a:gd name="connsiteY25" fmla="*/ 78989 h 172277"/>
              <a:gd name="connsiteX26" fmla="*/ 521268 w 1010106"/>
              <a:gd name="connsiteY26" fmla="*/ 65749 h 172277"/>
              <a:gd name="connsiteX27" fmla="*/ 507452 w 1010106"/>
              <a:gd name="connsiteY27" fmla="*/ 75440 h 172277"/>
              <a:gd name="connsiteX28" fmla="*/ 508858 w 1010106"/>
              <a:gd name="connsiteY28" fmla="*/ 79254 h 172277"/>
              <a:gd name="connsiteX29" fmla="*/ 513329 w 1010106"/>
              <a:gd name="connsiteY29" fmla="*/ 91745 h 172277"/>
              <a:gd name="connsiteX30" fmla="*/ 479498 w 1010106"/>
              <a:gd name="connsiteY30" fmla="*/ 144530 h 172277"/>
              <a:gd name="connsiteX31" fmla="*/ 475361 w 1010106"/>
              <a:gd name="connsiteY31" fmla="*/ 143758 h 172277"/>
              <a:gd name="connsiteX32" fmla="*/ 474324 w 1010106"/>
              <a:gd name="connsiteY32" fmla="*/ 103463 h 172277"/>
              <a:gd name="connsiteX33" fmla="*/ 459126 w 1010106"/>
              <a:gd name="connsiteY33" fmla="*/ 65738 h 172277"/>
              <a:gd name="connsiteX34" fmla="*/ 446704 w 1010106"/>
              <a:gd name="connsiteY34" fmla="*/ 82561 h 172277"/>
              <a:gd name="connsiteX35" fmla="*/ 455277 w 1010106"/>
              <a:gd name="connsiteY35" fmla="*/ 103820 h 172277"/>
              <a:gd name="connsiteX36" fmla="*/ 402341 w 1010106"/>
              <a:gd name="connsiteY36" fmla="*/ 146017 h 172277"/>
              <a:gd name="connsiteX37" fmla="*/ 396303 w 1010106"/>
              <a:gd name="connsiteY37" fmla="*/ 148333 h 172277"/>
              <a:gd name="connsiteX38" fmla="*/ 395946 w 1010106"/>
              <a:gd name="connsiteY38" fmla="*/ 128456 h 172277"/>
              <a:gd name="connsiteX39" fmla="*/ 424258 w 1010106"/>
              <a:gd name="connsiteY39" fmla="*/ 6845 h 172277"/>
              <a:gd name="connsiteX40" fmla="*/ 396303 w 1010106"/>
              <a:gd name="connsiteY40" fmla="*/ 11419 h 172277"/>
              <a:gd name="connsiteX41" fmla="*/ 399392 w 1010106"/>
              <a:gd name="connsiteY41" fmla="*/ 27493 h 172277"/>
              <a:gd name="connsiteX42" fmla="*/ 392985 w 1010106"/>
              <a:gd name="connsiteY42" fmla="*/ 55943 h 172277"/>
              <a:gd name="connsiteX43" fmla="*/ 384539 w 1010106"/>
              <a:gd name="connsiteY43" fmla="*/ 67259 h 172277"/>
              <a:gd name="connsiteX44" fmla="*/ 374906 w 1010106"/>
              <a:gd name="connsiteY44" fmla="*/ 76823 h 172277"/>
              <a:gd name="connsiteX45" fmla="*/ 363291 w 1010106"/>
              <a:gd name="connsiteY45" fmla="*/ 84197 h 172277"/>
              <a:gd name="connsiteX46" fmla="*/ 352863 w 1010106"/>
              <a:gd name="connsiteY46" fmla="*/ 86018 h 172277"/>
              <a:gd name="connsiteX47" fmla="*/ 350869 w 1010106"/>
              <a:gd name="connsiteY47" fmla="*/ 85672 h 172277"/>
              <a:gd name="connsiteX48" fmla="*/ 324828 w 1010106"/>
              <a:gd name="connsiteY48" fmla="*/ 65738 h 172277"/>
              <a:gd name="connsiteX49" fmla="*/ 291342 w 1010106"/>
              <a:gd name="connsiteY49" fmla="*/ 78493 h 172277"/>
              <a:gd name="connsiteX50" fmla="*/ 257143 w 1010106"/>
              <a:gd name="connsiteY50" fmla="*/ 137628 h 172277"/>
              <a:gd name="connsiteX51" fmla="*/ 257454 w 1010106"/>
              <a:gd name="connsiteY51" fmla="*/ 143251 h 172277"/>
              <a:gd name="connsiteX52" fmla="*/ 254539 w 1010106"/>
              <a:gd name="connsiteY52" fmla="*/ 146593 h 172277"/>
              <a:gd name="connsiteX53" fmla="*/ 249330 w 1010106"/>
              <a:gd name="connsiteY53" fmla="*/ 151294 h 172277"/>
              <a:gd name="connsiteX54" fmla="*/ 238810 w 1010106"/>
              <a:gd name="connsiteY54" fmla="*/ 158738 h 172277"/>
              <a:gd name="connsiteX55" fmla="*/ 236252 w 1010106"/>
              <a:gd name="connsiteY55" fmla="*/ 159487 h 172277"/>
              <a:gd name="connsiteX56" fmla="*/ 235411 w 1010106"/>
              <a:gd name="connsiteY56" fmla="*/ 159533 h 172277"/>
              <a:gd name="connsiteX57" fmla="*/ 213656 w 1010106"/>
              <a:gd name="connsiteY57" fmla="*/ 142226 h 172277"/>
              <a:gd name="connsiteX58" fmla="*/ 199160 w 1010106"/>
              <a:gd name="connsiteY58" fmla="*/ 117993 h 172277"/>
              <a:gd name="connsiteX59" fmla="*/ 194666 w 1010106"/>
              <a:gd name="connsiteY59" fmla="*/ 111126 h 172277"/>
              <a:gd name="connsiteX60" fmla="*/ 197420 w 1010106"/>
              <a:gd name="connsiteY60" fmla="*/ 106286 h 172277"/>
              <a:gd name="connsiteX61" fmla="*/ 228843 w 1010106"/>
              <a:gd name="connsiteY61" fmla="*/ 85637 h 172277"/>
              <a:gd name="connsiteX62" fmla="*/ 238165 w 1010106"/>
              <a:gd name="connsiteY62" fmla="*/ 73665 h 172277"/>
              <a:gd name="connsiteX63" fmla="*/ 230560 w 1010106"/>
              <a:gd name="connsiteY63" fmla="*/ 65507 h 172277"/>
              <a:gd name="connsiteX64" fmla="*/ 223323 w 1010106"/>
              <a:gd name="connsiteY64" fmla="*/ 67789 h 172277"/>
              <a:gd name="connsiteX65" fmla="*/ 214013 w 1010106"/>
              <a:gd name="connsiteY65" fmla="*/ 73665 h 172277"/>
              <a:gd name="connsiteX66" fmla="*/ 211582 w 1010106"/>
              <a:gd name="connsiteY66" fmla="*/ 79530 h 172277"/>
              <a:gd name="connsiteX67" fmla="*/ 201557 w 1010106"/>
              <a:gd name="connsiteY67" fmla="*/ 96354 h 172277"/>
              <a:gd name="connsiteX68" fmla="*/ 177059 w 1010106"/>
              <a:gd name="connsiteY68" fmla="*/ 111379 h 172277"/>
              <a:gd name="connsiteX69" fmla="*/ 173591 w 1010106"/>
              <a:gd name="connsiteY69" fmla="*/ 108591 h 172277"/>
              <a:gd name="connsiteX70" fmla="*/ 195692 w 1010106"/>
              <a:gd name="connsiteY70" fmla="*/ 9668 h 172277"/>
              <a:gd name="connsiteX71" fmla="*/ 169109 w 1010106"/>
              <a:gd name="connsiteY71" fmla="*/ 13747 h 172277"/>
              <a:gd name="connsiteX72" fmla="*/ 172220 w 1010106"/>
              <a:gd name="connsiteY72" fmla="*/ 25465 h 172277"/>
              <a:gd name="connsiteX73" fmla="*/ 148033 w 1010106"/>
              <a:gd name="connsiteY73" fmla="*/ 136119 h 172277"/>
              <a:gd name="connsiteX74" fmla="*/ 140451 w 1010106"/>
              <a:gd name="connsiteY74" fmla="*/ 165686 h 172277"/>
              <a:gd name="connsiteX75" fmla="*/ 141834 w 1010106"/>
              <a:gd name="connsiteY75" fmla="*/ 171275 h 172277"/>
              <a:gd name="connsiteX76" fmla="*/ 154601 w 1010106"/>
              <a:gd name="connsiteY76" fmla="*/ 165940 h 172277"/>
              <a:gd name="connsiteX77" fmla="*/ 161169 w 1010106"/>
              <a:gd name="connsiteY77" fmla="*/ 157263 h 172277"/>
              <a:gd name="connsiteX78" fmla="*/ 167726 w 1010106"/>
              <a:gd name="connsiteY78" fmla="*/ 133814 h 172277"/>
              <a:gd name="connsiteX79" fmla="*/ 170837 w 1010106"/>
              <a:gd name="connsiteY79" fmla="*/ 119791 h 172277"/>
              <a:gd name="connsiteX80" fmla="*/ 173948 w 1010106"/>
              <a:gd name="connsiteY80" fmla="*/ 115989 h 172277"/>
              <a:gd name="connsiteX81" fmla="*/ 184653 w 1010106"/>
              <a:gd name="connsiteY81" fmla="*/ 128456 h 172277"/>
              <a:gd name="connsiteX82" fmla="*/ 201211 w 1010106"/>
              <a:gd name="connsiteY82" fmla="*/ 158012 h 172277"/>
              <a:gd name="connsiteX83" fmla="*/ 222275 w 1010106"/>
              <a:gd name="connsiteY83" fmla="*/ 171275 h 172277"/>
              <a:gd name="connsiteX84" fmla="*/ 241333 w 1010106"/>
              <a:gd name="connsiteY84" fmla="*/ 163958 h 172277"/>
              <a:gd name="connsiteX85" fmla="*/ 258906 w 1010106"/>
              <a:gd name="connsiteY85" fmla="*/ 150154 h 172277"/>
              <a:gd name="connsiteX86" fmla="*/ 285108 w 1010106"/>
              <a:gd name="connsiteY86" fmla="*/ 169742 h 172277"/>
              <a:gd name="connsiteX87" fmla="*/ 318605 w 1010106"/>
              <a:gd name="connsiteY87" fmla="*/ 157252 h 172277"/>
              <a:gd name="connsiteX88" fmla="*/ 352090 w 1010106"/>
              <a:gd name="connsiteY88" fmla="*/ 97356 h 172277"/>
              <a:gd name="connsiteX89" fmla="*/ 351941 w 1010106"/>
              <a:gd name="connsiteY89" fmla="*/ 92309 h 172277"/>
              <a:gd name="connsiteX90" fmla="*/ 389493 w 1010106"/>
              <a:gd name="connsiteY90" fmla="*/ 71199 h 172277"/>
              <a:gd name="connsiteX91" fmla="*/ 373500 w 1010106"/>
              <a:gd name="connsiteY91" fmla="*/ 143482 h 172277"/>
              <a:gd name="connsiteX92" fmla="*/ 376957 w 1010106"/>
              <a:gd name="connsiteY92" fmla="*/ 170249 h 172277"/>
              <a:gd name="connsiteX93" fmla="*/ 407193 w 1010106"/>
              <a:gd name="connsiteY93" fmla="*/ 149266 h 172277"/>
              <a:gd name="connsiteX94" fmla="*/ 456084 w 1010106"/>
              <a:gd name="connsiteY94" fmla="*/ 110619 h 172277"/>
              <a:gd name="connsiteX95" fmla="*/ 455669 w 1010106"/>
              <a:gd name="connsiteY95" fmla="*/ 165433 h 172277"/>
              <a:gd name="connsiteX96" fmla="*/ 458757 w 1010106"/>
              <a:gd name="connsiteY96" fmla="*/ 170249 h 172277"/>
              <a:gd name="connsiteX97" fmla="*/ 468448 w 1010106"/>
              <a:gd name="connsiteY97" fmla="*/ 163889 h 172277"/>
              <a:gd name="connsiteX98" fmla="*/ 479821 w 1010106"/>
              <a:gd name="connsiteY98" fmla="*/ 153161 h 172277"/>
              <a:gd name="connsiteX99" fmla="*/ 529069 w 1010106"/>
              <a:gd name="connsiteY99" fmla="*/ 93012 h 172277"/>
              <a:gd name="connsiteX100" fmla="*/ 554661 w 1010106"/>
              <a:gd name="connsiteY100" fmla="*/ 97368 h 172277"/>
              <a:gd name="connsiteX101" fmla="*/ 541283 w 1010106"/>
              <a:gd name="connsiteY101" fmla="*/ 141477 h 172277"/>
              <a:gd name="connsiteX102" fmla="*/ 564410 w 1010106"/>
              <a:gd name="connsiteY102" fmla="*/ 169754 h 172277"/>
              <a:gd name="connsiteX103" fmla="*/ 615697 w 1010106"/>
              <a:gd name="connsiteY103" fmla="*/ 145660 h 172277"/>
              <a:gd name="connsiteX104" fmla="*/ 648641 w 1010106"/>
              <a:gd name="connsiteY104" fmla="*/ 119123 h 172277"/>
              <a:gd name="connsiteX105" fmla="*/ 637591 w 1010106"/>
              <a:gd name="connsiteY105" fmla="*/ 165686 h 172277"/>
              <a:gd name="connsiteX106" fmla="*/ 638974 w 1010106"/>
              <a:gd name="connsiteY106" fmla="*/ 171275 h 172277"/>
              <a:gd name="connsiteX107" fmla="*/ 651729 w 1010106"/>
              <a:gd name="connsiteY107" fmla="*/ 165686 h 172277"/>
              <a:gd name="connsiteX108" fmla="*/ 657975 w 1010106"/>
              <a:gd name="connsiteY108" fmla="*/ 157252 h 172277"/>
              <a:gd name="connsiteX109" fmla="*/ 663494 w 1010106"/>
              <a:gd name="connsiteY109" fmla="*/ 133803 h 172277"/>
              <a:gd name="connsiteX110" fmla="*/ 671076 w 1010106"/>
              <a:gd name="connsiteY110" fmla="*/ 114686 h 172277"/>
              <a:gd name="connsiteX111" fmla="*/ 699042 w 1010106"/>
              <a:gd name="connsiteY111" fmla="*/ 87665 h 172277"/>
              <a:gd name="connsiteX112" fmla="*/ 704216 w 1010106"/>
              <a:gd name="connsiteY112" fmla="*/ 89463 h 172277"/>
              <a:gd name="connsiteX113" fmla="*/ 708352 w 1010106"/>
              <a:gd name="connsiteY113" fmla="*/ 91745 h 172277"/>
              <a:gd name="connsiteX114" fmla="*/ 717686 w 1010106"/>
              <a:gd name="connsiteY114" fmla="*/ 84347 h 172277"/>
              <a:gd name="connsiteX115" fmla="*/ 724265 w 1010106"/>
              <a:gd name="connsiteY115" fmla="*/ 74149 h 172277"/>
              <a:gd name="connsiteX116" fmla="*/ 713549 w 1010106"/>
              <a:gd name="connsiteY116" fmla="*/ 65738 h 172277"/>
              <a:gd name="connsiteX117" fmla="*/ 564444 w 1010106"/>
              <a:gd name="connsiteY117" fmla="*/ 107024 h 172277"/>
              <a:gd name="connsiteX118" fmla="*/ 575149 w 1010106"/>
              <a:gd name="connsiteY118" fmla="*/ 85626 h 172277"/>
              <a:gd name="connsiteX119" fmla="*/ 591039 w 1010106"/>
              <a:gd name="connsiteY119" fmla="*/ 77710 h 172277"/>
              <a:gd name="connsiteX120" fmla="*/ 603126 w 1010106"/>
              <a:gd name="connsiteY120" fmla="*/ 89959 h 172277"/>
              <a:gd name="connsiteX121" fmla="*/ 596915 w 1010106"/>
              <a:gd name="connsiteY121" fmla="*/ 99154 h 172277"/>
              <a:gd name="connsiteX122" fmla="*/ 566530 w 1010106"/>
              <a:gd name="connsiteY122" fmla="*/ 109847 h 172277"/>
              <a:gd name="connsiteX123" fmla="*/ 564444 w 1010106"/>
              <a:gd name="connsiteY123" fmla="*/ 107035 h 172277"/>
              <a:gd name="connsiteX124" fmla="*/ 330716 w 1010106"/>
              <a:gd name="connsiteY124" fmla="*/ 102691 h 172277"/>
              <a:gd name="connsiteX125" fmla="*/ 314837 w 1010106"/>
              <a:gd name="connsiteY125" fmla="*/ 152689 h 172277"/>
              <a:gd name="connsiteX126" fmla="*/ 299996 w 1010106"/>
              <a:gd name="connsiteY126" fmla="*/ 158531 h 172277"/>
              <a:gd name="connsiteX127" fmla="*/ 278921 w 1010106"/>
              <a:gd name="connsiteY127" fmla="*/ 130772 h 172277"/>
              <a:gd name="connsiteX128" fmla="*/ 295168 w 1010106"/>
              <a:gd name="connsiteY128" fmla="*/ 83079 h 172277"/>
              <a:gd name="connsiteX129" fmla="*/ 310366 w 1010106"/>
              <a:gd name="connsiteY129" fmla="*/ 76972 h 172277"/>
              <a:gd name="connsiteX130" fmla="*/ 330727 w 1010106"/>
              <a:gd name="connsiteY130" fmla="*/ 102703 h 172277"/>
              <a:gd name="connsiteX131" fmla="*/ 137225 w 1010106"/>
              <a:gd name="connsiteY131" fmla="*/ 6914 h 172277"/>
              <a:gd name="connsiteX132" fmla="*/ 107266 w 1010106"/>
              <a:gd name="connsiteY132" fmla="*/ 0 h 172277"/>
              <a:gd name="connsiteX133" fmla="*/ 59515 w 1010106"/>
              <a:gd name="connsiteY133" fmla="*/ 14392 h 172277"/>
              <a:gd name="connsiteX134" fmla="*/ 36228 w 1010106"/>
              <a:gd name="connsiteY134" fmla="*/ 51783 h 172277"/>
              <a:gd name="connsiteX135" fmla="*/ 71960 w 1010106"/>
              <a:gd name="connsiteY135" fmla="*/ 89544 h 172277"/>
              <a:gd name="connsiteX136" fmla="*/ 110492 w 1010106"/>
              <a:gd name="connsiteY136" fmla="*/ 126555 h 172277"/>
              <a:gd name="connsiteX137" fmla="*/ 67512 w 1010106"/>
              <a:gd name="connsiteY137" fmla="*/ 159718 h 172277"/>
              <a:gd name="connsiteX138" fmla="*/ 22665 w 1010106"/>
              <a:gd name="connsiteY138" fmla="*/ 138423 h 172277"/>
              <a:gd name="connsiteX139" fmla="*/ 20004 w 1010106"/>
              <a:gd name="connsiteY139" fmla="*/ 128260 h 172277"/>
              <a:gd name="connsiteX140" fmla="*/ 15118 w 1010106"/>
              <a:gd name="connsiteY140" fmla="*/ 128260 h 172277"/>
              <a:gd name="connsiteX141" fmla="*/ 4920 w 1010106"/>
              <a:gd name="connsiteY141" fmla="*/ 139725 h 172277"/>
              <a:gd name="connsiteX142" fmla="*/ 0 w 1010106"/>
              <a:gd name="connsiteY142" fmla="*/ 147930 h 172277"/>
              <a:gd name="connsiteX143" fmla="*/ 10659 w 1010106"/>
              <a:gd name="connsiteY143" fmla="*/ 162667 h 172277"/>
              <a:gd name="connsiteX144" fmla="*/ 52337 w 1010106"/>
              <a:gd name="connsiteY144" fmla="*/ 172277 h 172277"/>
              <a:gd name="connsiteX145" fmla="*/ 98647 w 1010106"/>
              <a:gd name="connsiteY145" fmla="*/ 159902 h 172277"/>
              <a:gd name="connsiteX146" fmla="*/ 135162 w 1010106"/>
              <a:gd name="connsiteY146" fmla="*/ 117348 h 172277"/>
              <a:gd name="connsiteX147" fmla="*/ 94763 w 1010106"/>
              <a:gd name="connsiteY147" fmla="*/ 75509 h 172277"/>
              <a:gd name="connsiteX148" fmla="*/ 57637 w 1010106"/>
              <a:gd name="connsiteY148" fmla="*/ 38590 h 172277"/>
              <a:gd name="connsiteX149" fmla="*/ 90615 w 1010106"/>
              <a:gd name="connsiteY149" fmla="*/ 11177 h 172277"/>
              <a:gd name="connsiteX150" fmla="*/ 121692 w 1010106"/>
              <a:gd name="connsiteY150" fmla="*/ 31837 h 172277"/>
              <a:gd name="connsiteX151" fmla="*/ 128352 w 1010106"/>
              <a:gd name="connsiteY151" fmla="*/ 33808 h 172277"/>
              <a:gd name="connsiteX152" fmla="*/ 138573 w 1010106"/>
              <a:gd name="connsiteY152" fmla="*/ 23645 h 172277"/>
              <a:gd name="connsiteX153" fmla="*/ 142560 w 1010106"/>
              <a:gd name="connsiteY153" fmla="*/ 16432 h 172277"/>
              <a:gd name="connsiteX154" fmla="*/ 137236 w 1010106"/>
              <a:gd name="connsiteY154" fmla="*/ 6925 h 172277"/>
              <a:gd name="connsiteX155" fmla="*/ 1007634 w 1010106"/>
              <a:gd name="connsiteY155" fmla="*/ 69552 h 172277"/>
              <a:gd name="connsiteX156" fmla="*/ 994509 w 1010106"/>
              <a:gd name="connsiteY156" fmla="*/ 69828 h 172277"/>
              <a:gd name="connsiteX157" fmla="*/ 976557 w 1010106"/>
              <a:gd name="connsiteY157" fmla="*/ 69828 h 172277"/>
              <a:gd name="connsiteX158" fmla="*/ 974828 w 1010106"/>
              <a:gd name="connsiteY158" fmla="*/ 68019 h 172277"/>
              <a:gd name="connsiteX159" fmla="*/ 984484 w 1010106"/>
              <a:gd name="connsiteY159" fmla="*/ 44824 h 172277"/>
              <a:gd name="connsiteX160" fmla="*/ 981039 w 1010106"/>
              <a:gd name="connsiteY160" fmla="*/ 44063 h 172277"/>
              <a:gd name="connsiteX161" fmla="*/ 965495 w 1010106"/>
              <a:gd name="connsiteY161" fmla="*/ 54514 h 172277"/>
              <a:gd name="connsiteX162" fmla="*/ 957579 w 1010106"/>
              <a:gd name="connsiteY162" fmla="*/ 67270 h 172277"/>
              <a:gd name="connsiteX163" fmla="*/ 954122 w 1010106"/>
              <a:gd name="connsiteY163" fmla="*/ 70324 h 172277"/>
              <a:gd name="connsiteX164" fmla="*/ 946886 w 1010106"/>
              <a:gd name="connsiteY164" fmla="*/ 71591 h 172277"/>
              <a:gd name="connsiteX165" fmla="*/ 931330 w 1010106"/>
              <a:gd name="connsiteY165" fmla="*/ 77191 h 172277"/>
              <a:gd name="connsiteX166" fmla="*/ 932033 w 1010106"/>
              <a:gd name="connsiteY166" fmla="*/ 80533 h 172277"/>
              <a:gd name="connsiteX167" fmla="*/ 949305 w 1010106"/>
              <a:gd name="connsiteY167" fmla="*/ 80533 h 172277"/>
              <a:gd name="connsiteX168" fmla="*/ 952036 w 1010106"/>
              <a:gd name="connsiteY168" fmla="*/ 83068 h 172277"/>
              <a:gd name="connsiteX169" fmla="*/ 944604 w 1010106"/>
              <a:gd name="connsiteY169" fmla="*/ 111610 h 172277"/>
              <a:gd name="connsiteX170" fmla="*/ 930131 w 1010106"/>
              <a:gd name="connsiteY170" fmla="*/ 123985 h 172277"/>
              <a:gd name="connsiteX171" fmla="*/ 907731 w 1010106"/>
              <a:gd name="connsiteY171" fmla="*/ 142145 h 172277"/>
              <a:gd name="connsiteX172" fmla="*/ 907708 w 1010106"/>
              <a:gd name="connsiteY172" fmla="*/ 142214 h 172277"/>
              <a:gd name="connsiteX173" fmla="*/ 904125 w 1010106"/>
              <a:gd name="connsiteY173" fmla="*/ 144796 h 172277"/>
              <a:gd name="connsiteX174" fmla="*/ 877818 w 1010106"/>
              <a:gd name="connsiteY174" fmla="*/ 154947 h 172277"/>
              <a:gd name="connsiteX175" fmla="*/ 857791 w 1010106"/>
              <a:gd name="connsiteY175" fmla="*/ 127684 h 172277"/>
              <a:gd name="connsiteX176" fmla="*/ 858137 w 1010106"/>
              <a:gd name="connsiteY176" fmla="*/ 120805 h 172277"/>
              <a:gd name="connsiteX177" fmla="*/ 860545 w 1010106"/>
              <a:gd name="connsiteY177" fmla="*/ 117233 h 172277"/>
              <a:gd name="connsiteX178" fmla="*/ 896450 w 1010106"/>
              <a:gd name="connsiteY178" fmla="*/ 103970 h 172277"/>
              <a:gd name="connsiteX179" fmla="*/ 919588 w 1010106"/>
              <a:gd name="connsiteY179" fmla="*/ 81028 h 172277"/>
              <a:gd name="connsiteX180" fmla="*/ 903687 w 1010106"/>
              <a:gd name="connsiteY180" fmla="*/ 65726 h 172277"/>
              <a:gd name="connsiteX181" fmla="*/ 866422 w 1010106"/>
              <a:gd name="connsiteY181" fmla="*/ 81535 h 172277"/>
              <a:gd name="connsiteX182" fmla="*/ 837396 w 1010106"/>
              <a:gd name="connsiteY182" fmla="*/ 141270 h 172277"/>
              <a:gd name="connsiteX183" fmla="*/ 829664 w 1010106"/>
              <a:gd name="connsiteY183" fmla="*/ 149773 h 172277"/>
              <a:gd name="connsiteX184" fmla="*/ 816655 w 1010106"/>
              <a:gd name="connsiteY184" fmla="*/ 159303 h 172277"/>
              <a:gd name="connsiteX185" fmla="*/ 815652 w 1010106"/>
              <a:gd name="connsiteY185" fmla="*/ 159510 h 172277"/>
              <a:gd name="connsiteX186" fmla="*/ 814961 w 1010106"/>
              <a:gd name="connsiteY186" fmla="*/ 159533 h 172277"/>
              <a:gd name="connsiteX187" fmla="*/ 793218 w 1010106"/>
              <a:gd name="connsiteY187" fmla="*/ 142226 h 172277"/>
              <a:gd name="connsiteX188" fmla="*/ 778710 w 1010106"/>
              <a:gd name="connsiteY188" fmla="*/ 117993 h 172277"/>
              <a:gd name="connsiteX189" fmla="*/ 774205 w 1010106"/>
              <a:gd name="connsiteY189" fmla="*/ 111126 h 172277"/>
              <a:gd name="connsiteX190" fmla="*/ 776982 w 1010106"/>
              <a:gd name="connsiteY190" fmla="*/ 106286 h 172277"/>
              <a:gd name="connsiteX191" fmla="*/ 808393 w 1010106"/>
              <a:gd name="connsiteY191" fmla="*/ 85637 h 172277"/>
              <a:gd name="connsiteX192" fmla="*/ 817715 w 1010106"/>
              <a:gd name="connsiteY192" fmla="*/ 73665 h 172277"/>
              <a:gd name="connsiteX193" fmla="*/ 810122 w 1010106"/>
              <a:gd name="connsiteY193" fmla="*/ 65507 h 172277"/>
              <a:gd name="connsiteX194" fmla="*/ 802874 w 1010106"/>
              <a:gd name="connsiteY194" fmla="*/ 67789 h 172277"/>
              <a:gd name="connsiteX195" fmla="*/ 793563 w 1010106"/>
              <a:gd name="connsiteY195" fmla="*/ 73665 h 172277"/>
              <a:gd name="connsiteX196" fmla="*/ 791144 w 1010106"/>
              <a:gd name="connsiteY196" fmla="*/ 79530 h 172277"/>
              <a:gd name="connsiteX197" fmla="*/ 781130 w 1010106"/>
              <a:gd name="connsiteY197" fmla="*/ 96354 h 172277"/>
              <a:gd name="connsiteX198" fmla="*/ 756621 w 1010106"/>
              <a:gd name="connsiteY198" fmla="*/ 111379 h 172277"/>
              <a:gd name="connsiteX199" fmla="*/ 753164 w 1010106"/>
              <a:gd name="connsiteY199" fmla="*/ 108591 h 172277"/>
              <a:gd name="connsiteX200" fmla="*/ 775265 w 1010106"/>
              <a:gd name="connsiteY200" fmla="*/ 9668 h 172277"/>
              <a:gd name="connsiteX201" fmla="*/ 748670 w 1010106"/>
              <a:gd name="connsiteY201" fmla="*/ 13747 h 172277"/>
              <a:gd name="connsiteX202" fmla="*/ 751782 w 1010106"/>
              <a:gd name="connsiteY202" fmla="*/ 25465 h 172277"/>
              <a:gd name="connsiteX203" fmla="*/ 727607 w 1010106"/>
              <a:gd name="connsiteY203" fmla="*/ 136119 h 172277"/>
              <a:gd name="connsiteX204" fmla="*/ 720013 w 1010106"/>
              <a:gd name="connsiteY204" fmla="*/ 165686 h 172277"/>
              <a:gd name="connsiteX205" fmla="*/ 721373 w 1010106"/>
              <a:gd name="connsiteY205" fmla="*/ 171275 h 172277"/>
              <a:gd name="connsiteX206" fmla="*/ 734186 w 1010106"/>
              <a:gd name="connsiteY206" fmla="*/ 165940 h 172277"/>
              <a:gd name="connsiteX207" fmla="*/ 740731 w 1010106"/>
              <a:gd name="connsiteY207" fmla="*/ 157263 h 172277"/>
              <a:gd name="connsiteX208" fmla="*/ 747311 w 1010106"/>
              <a:gd name="connsiteY208" fmla="*/ 133814 h 172277"/>
              <a:gd name="connsiteX209" fmla="*/ 750399 w 1010106"/>
              <a:gd name="connsiteY209" fmla="*/ 119791 h 172277"/>
              <a:gd name="connsiteX210" fmla="*/ 753510 w 1010106"/>
              <a:gd name="connsiteY210" fmla="*/ 115989 h 172277"/>
              <a:gd name="connsiteX211" fmla="*/ 764215 w 1010106"/>
              <a:gd name="connsiteY211" fmla="*/ 128456 h 172277"/>
              <a:gd name="connsiteX212" fmla="*/ 780784 w 1010106"/>
              <a:gd name="connsiteY212" fmla="*/ 158012 h 172277"/>
              <a:gd name="connsiteX213" fmla="*/ 801825 w 1010106"/>
              <a:gd name="connsiteY213" fmla="*/ 171275 h 172277"/>
              <a:gd name="connsiteX214" fmla="*/ 822140 w 1010106"/>
              <a:gd name="connsiteY214" fmla="*/ 163013 h 172277"/>
              <a:gd name="connsiteX215" fmla="*/ 838110 w 1010106"/>
              <a:gd name="connsiteY215" fmla="*/ 149451 h 172277"/>
              <a:gd name="connsiteX216" fmla="*/ 860522 w 1010106"/>
              <a:gd name="connsiteY216" fmla="*/ 169754 h 172277"/>
              <a:gd name="connsiteX217" fmla="*/ 913193 w 1010106"/>
              <a:gd name="connsiteY217" fmla="*/ 144484 h 172277"/>
              <a:gd name="connsiteX218" fmla="*/ 933473 w 1010106"/>
              <a:gd name="connsiteY218" fmla="*/ 127995 h 172277"/>
              <a:gd name="connsiteX219" fmla="*/ 942380 w 1010106"/>
              <a:gd name="connsiteY219" fmla="*/ 120621 h 172277"/>
              <a:gd name="connsiteX220" fmla="*/ 937160 w 1010106"/>
              <a:gd name="connsiteY220" fmla="*/ 144784 h 172277"/>
              <a:gd name="connsiteX221" fmla="*/ 942691 w 1010106"/>
              <a:gd name="connsiteY221" fmla="*/ 170249 h 172277"/>
              <a:gd name="connsiteX222" fmla="*/ 983793 w 1010106"/>
              <a:gd name="connsiteY222" fmla="*/ 140693 h 172277"/>
              <a:gd name="connsiteX223" fmla="*/ 981005 w 1010106"/>
              <a:gd name="connsiteY223" fmla="*/ 138919 h 172277"/>
              <a:gd name="connsiteX224" fmla="*/ 960298 w 1010106"/>
              <a:gd name="connsiteY224" fmla="*/ 150615 h 172277"/>
              <a:gd name="connsiteX225" fmla="*/ 958915 w 1010106"/>
              <a:gd name="connsiteY225" fmla="*/ 132028 h 172277"/>
              <a:gd name="connsiteX226" fmla="*/ 970657 w 1010106"/>
              <a:gd name="connsiteY226" fmla="*/ 82549 h 172277"/>
              <a:gd name="connsiteX227" fmla="*/ 973780 w 1010106"/>
              <a:gd name="connsiteY227" fmla="*/ 80533 h 172277"/>
              <a:gd name="connsiteX228" fmla="*/ 983447 w 1010106"/>
              <a:gd name="connsiteY228" fmla="*/ 80014 h 172277"/>
              <a:gd name="connsiteX229" fmla="*/ 994809 w 1010106"/>
              <a:gd name="connsiteY229" fmla="*/ 77952 h 172277"/>
              <a:gd name="connsiteX230" fmla="*/ 1008636 w 1010106"/>
              <a:gd name="connsiteY230" fmla="*/ 71338 h 172277"/>
              <a:gd name="connsiteX231" fmla="*/ 1007588 w 1010106"/>
              <a:gd name="connsiteY231" fmla="*/ 69540 h 172277"/>
              <a:gd name="connsiteX232" fmla="*/ 860568 w 1010106"/>
              <a:gd name="connsiteY232" fmla="*/ 107024 h 172277"/>
              <a:gd name="connsiteX233" fmla="*/ 871273 w 1010106"/>
              <a:gd name="connsiteY233" fmla="*/ 85626 h 172277"/>
              <a:gd name="connsiteX234" fmla="*/ 887174 w 1010106"/>
              <a:gd name="connsiteY234" fmla="*/ 77710 h 172277"/>
              <a:gd name="connsiteX235" fmla="*/ 899239 w 1010106"/>
              <a:gd name="connsiteY235" fmla="*/ 89959 h 172277"/>
              <a:gd name="connsiteX236" fmla="*/ 893040 w 1010106"/>
              <a:gd name="connsiteY236" fmla="*/ 99154 h 172277"/>
              <a:gd name="connsiteX237" fmla="*/ 862654 w 1010106"/>
              <a:gd name="connsiteY237" fmla="*/ 109847 h 172277"/>
              <a:gd name="connsiteX238" fmla="*/ 860568 w 1010106"/>
              <a:gd name="connsiteY238" fmla="*/ 107035 h 172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Lst>
            <a:rect l="l" t="t" r="r" b="b"/>
            <a:pathLst>
              <a:path w="1010106" h="172277">
                <a:moveTo>
                  <a:pt x="713595" y="65738"/>
                </a:moveTo>
                <a:cubicBezTo>
                  <a:pt x="707718" y="65738"/>
                  <a:pt x="702533" y="70842"/>
                  <a:pt x="699791" y="72882"/>
                </a:cubicBezTo>
                <a:cubicBezTo>
                  <a:pt x="693914" y="78217"/>
                  <a:pt x="682875" y="88679"/>
                  <a:pt x="671122" y="105238"/>
                </a:cubicBezTo>
                <a:cubicBezTo>
                  <a:pt x="669728" y="107300"/>
                  <a:pt x="668368" y="107300"/>
                  <a:pt x="668714" y="105238"/>
                </a:cubicBezTo>
                <a:cubicBezTo>
                  <a:pt x="671122" y="93012"/>
                  <a:pt x="673208" y="83586"/>
                  <a:pt x="673899" y="76696"/>
                </a:cubicBezTo>
                <a:cubicBezTo>
                  <a:pt x="674579" y="72628"/>
                  <a:pt x="674579" y="65749"/>
                  <a:pt x="669405" y="65749"/>
                </a:cubicBezTo>
                <a:lnTo>
                  <a:pt x="647673" y="89970"/>
                </a:lnTo>
                <a:cubicBezTo>
                  <a:pt x="652858" y="88184"/>
                  <a:pt x="653527" y="90731"/>
                  <a:pt x="652133" y="99926"/>
                </a:cubicBezTo>
                <a:cubicBezTo>
                  <a:pt x="651591" y="103578"/>
                  <a:pt x="650934" y="107358"/>
                  <a:pt x="650220" y="111276"/>
                </a:cubicBezTo>
                <a:cubicBezTo>
                  <a:pt x="650139" y="111333"/>
                  <a:pt x="650070" y="111356"/>
                  <a:pt x="649966" y="111391"/>
                </a:cubicBezTo>
                <a:cubicBezTo>
                  <a:pt x="637118" y="121946"/>
                  <a:pt x="624121" y="132316"/>
                  <a:pt x="611123" y="142664"/>
                </a:cubicBezTo>
                <a:cubicBezTo>
                  <a:pt x="611100" y="142698"/>
                  <a:pt x="611088" y="142721"/>
                  <a:pt x="611077" y="142733"/>
                </a:cubicBezTo>
                <a:cubicBezTo>
                  <a:pt x="603161" y="148460"/>
                  <a:pt x="590497" y="154970"/>
                  <a:pt x="581717" y="154970"/>
                </a:cubicBezTo>
                <a:cubicBezTo>
                  <a:pt x="568961" y="154970"/>
                  <a:pt x="561356" y="147584"/>
                  <a:pt x="561702" y="127707"/>
                </a:cubicBezTo>
                <a:cubicBezTo>
                  <a:pt x="561702" y="124896"/>
                  <a:pt x="562036" y="122603"/>
                  <a:pt x="562036" y="120828"/>
                </a:cubicBezTo>
                <a:cubicBezTo>
                  <a:pt x="562381" y="118005"/>
                  <a:pt x="563061" y="117775"/>
                  <a:pt x="564444" y="117256"/>
                </a:cubicBezTo>
                <a:cubicBezTo>
                  <a:pt x="575840" y="113672"/>
                  <a:pt x="588619" y="109593"/>
                  <a:pt x="600349" y="103993"/>
                </a:cubicBezTo>
                <a:cubicBezTo>
                  <a:pt x="610351" y="99407"/>
                  <a:pt x="623141" y="91745"/>
                  <a:pt x="623487" y="81051"/>
                </a:cubicBezTo>
                <a:cubicBezTo>
                  <a:pt x="623487" y="71614"/>
                  <a:pt x="615559" y="65749"/>
                  <a:pt x="607608" y="65749"/>
                </a:cubicBezTo>
                <a:cubicBezTo>
                  <a:pt x="599658" y="65749"/>
                  <a:pt x="580657" y="74161"/>
                  <a:pt x="570309" y="81558"/>
                </a:cubicBezTo>
                <a:cubicBezTo>
                  <a:pt x="568362" y="82849"/>
                  <a:pt x="565562" y="85004"/>
                  <a:pt x="562462" y="88126"/>
                </a:cubicBezTo>
                <a:cubicBezTo>
                  <a:pt x="562462" y="88126"/>
                  <a:pt x="559432" y="90546"/>
                  <a:pt x="552138" y="91825"/>
                </a:cubicBezTo>
                <a:cubicBezTo>
                  <a:pt x="544337" y="93231"/>
                  <a:pt x="540200" y="91491"/>
                  <a:pt x="538253" y="91145"/>
                </a:cubicBezTo>
                <a:cubicBezTo>
                  <a:pt x="534692" y="90085"/>
                  <a:pt x="531443" y="87804"/>
                  <a:pt x="531362" y="87539"/>
                </a:cubicBezTo>
                <a:cubicBezTo>
                  <a:pt x="531512" y="86882"/>
                  <a:pt x="531858" y="85165"/>
                  <a:pt x="531858" y="85165"/>
                </a:cubicBezTo>
                <a:cubicBezTo>
                  <a:pt x="531858" y="85165"/>
                  <a:pt x="532664" y="80959"/>
                  <a:pt x="532664" y="78989"/>
                </a:cubicBezTo>
                <a:cubicBezTo>
                  <a:pt x="533021" y="71603"/>
                  <a:pt x="528170" y="65749"/>
                  <a:pt x="521268" y="65749"/>
                </a:cubicBezTo>
                <a:cubicBezTo>
                  <a:pt x="513329" y="65749"/>
                  <a:pt x="508501" y="71868"/>
                  <a:pt x="507452" y="75440"/>
                </a:cubicBezTo>
                <a:cubicBezTo>
                  <a:pt x="506796" y="77479"/>
                  <a:pt x="507821" y="78228"/>
                  <a:pt x="508858" y="79254"/>
                </a:cubicBezTo>
                <a:cubicBezTo>
                  <a:pt x="510921" y="81051"/>
                  <a:pt x="513329" y="84358"/>
                  <a:pt x="513329" y="91745"/>
                </a:cubicBezTo>
                <a:cubicBezTo>
                  <a:pt x="513329" y="106540"/>
                  <a:pt x="501253" y="125668"/>
                  <a:pt x="479498" y="144530"/>
                </a:cubicBezTo>
                <a:cubicBezTo>
                  <a:pt x="476387" y="147573"/>
                  <a:pt x="475361" y="147573"/>
                  <a:pt x="475361" y="143758"/>
                </a:cubicBezTo>
                <a:cubicBezTo>
                  <a:pt x="475361" y="132259"/>
                  <a:pt x="475004" y="118258"/>
                  <a:pt x="474324" y="103463"/>
                </a:cubicBezTo>
                <a:cubicBezTo>
                  <a:pt x="473276" y="84347"/>
                  <a:pt x="469485" y="65738"/>
                  <a:pt x="459126" y="65738"/>
                </a:cubicBezTo>
                <a:lnTo>
                  <a:pt x="446704" y="82561"/>
                </a:lnTo>
                <a:cubicBezTo>
                  <a:pt x="451221" y="82561"/>
                  <a:pt x="453330" y="89567"/>
                  <a:pt x="455277" y="103820"/>
                </a:cubicBezTo>
                <a:cubicBezTo>
                  <a:pt x="438926" y="119538"/>
                  <a:pt x="420812" y="132800"/>
                  <a:pt x="402341" y="146017"/>
                </a:cubicBezTo>
                <a:cubicBezTo>
                  <a:pt x="399587" y="147469"/>
                  <a:pt x="397433" y="148333"/>
                  <a:pt x="396303" y="148333"/>
                </a:cubicBezTo>
                <a:cubicBezTo>
                  <a:pt x="393538" y="148333"/>
                  <a:pt x="393872" y="140175"/>
                  <a:pt x="395946" y="128456"/>
                </a:cubicBezTo>
                <a:cubicBezTo>
                  <a:pt x="402860" y="91480"/>
                  <a:pt x="411490" y="48396"/>
                  <a:pt x="424258" y="6845"/>
                </a:cubicBezTo>
                <a:lnTo>
                  <a:pt x="396303" y="11419"/>
                </a:lnTo>
                <a:cubicBezTo>
                  <a:pt x="400786" y="11684"/>
                  <a:pt x="402860" y="12191"/>
                  <a:pt x="399392" y="27493"/>
                </a:cubicBezTo>
                <a:cubicBezTo>
                  <a:pt x="397260" y="37115"/>
                  <a:pt x="395117" y="46564"/>
                  <a:pt x="392985" y="55943"/>
                </a:cubicBezTo>
                <a:cubicBezTo>
                  <a:pt x="391775" y="57960"/>
                  <a:pt x="384539" y="67259"/>
                  <a:pt x="384539" y="67259"/>
                </a:cubicBezTo>
                <a:cubicBezTo>
                  <a:pt x="384539" y="67259"/>
                  <a:pt x="378662" y="73700"/>
                  <a:pt x="374906" y="76823"/>
                </a:cubicBezTo>
                <a:cubicBezTo>
                  <a:pt x="369409" y="81386"/>
                  <a:pt x="364316" y="83656"/>
                  <a:pt x="363291" y="84197"/>
                </a:cubicBezTo>
                <a:cubicBezTo>
                  <a:pt x="359891" y="86041"/>
                  <a:pt x="352863" y="86018"/>
                  <a:pt x="352863" y="86018"/>
                </a:cubicBezTo>
                <a:cubicBezTo>
                  <a:pt x="352206" y="85949"/>
                  <a:pt x="351526" y="85822"/>
                  <a:pt x="350869" y="85672"/>
                </a:cubicBezTo>
                <a:cubicBezTo>
                  <a:pt x="348265" y="75140"/>
                  <a:pt x="340994" y="65738"/>
                  <a:pt x="324828" y="65738"/>
                </a:cubicBezTo>
                <a:cubicBezTo>
                  <a:pt x="315840" y="65738"/>
                  <a:pt x="303073" y="71603"/>
                  <a:pt x="291342" y="78493"/>
                </a:cubicBezTo>
                <a:cubicBezTo>
                  <a:pt x="265785" y="94026"/>
                  <a:pt x="257500" y="119526"/>
                  <a:pt x="257143" y="137628"/>
                </a:cubicBezTo>
                <a:cubicBezTo>
                  <a:pt x="257143" y="139207"/>
                  <a:pt x="257304" y="141765"/>
                  <a:pt x="257454" y="143251"/>
                </a:cubicBezTo>
                <a:lnTo>
                  <a:pt x="254539" y="146593"/>
                </a:lnTo>
                <a:lnTo>
                  <a:pt x="249330" y="151294"/>
                </a:lnTo>
                <a:cubicBezTo>
                  <a:pt x="243949" y="155892"/>
                  <a:pt x="239121" y="158588"/>
                  <a:pt x="238810" y="158738"/>
                </a:cubicBezTo>
                <a:cubicBezTo>
                  <a:pt x="237830" y="159153"/>
                  <a:pt x="236966" y="159395"/>
                  <a:pt x="236252" y="159487"/>
                </a:cubicBezTo>
                <a:cubicBezTo>
                  <a:pt x="235964" y="159510"/>
                  <a:pt x="235699" y="159533"/>
                  <a:pt x="235411" y="159533"/>
                </a:cubicBezTo>
                <a:cubicBezTo>
                  <a:pt x="226089" y="159533"/>
                  <a:pt x="218138" y="148587"/>
                  <a:pt x="213656" y="142226"/>
                </a:cubicBezTo>
                <a:cubicBezTo>
                  <a:pt x="207088" y="132789"/>
                  <a:pt x="201914" y="122084"/>
                  <a:pt x="199160" y="117993"/>
                </a:cubicBezTo>
                <a:cubicBezTo>
                  <a:pt x="197777" y="115205"/>
                  <a:pt x="196037" y="112900"/>
                  <a:pt x="194666" y="111126"/>
                </a:cubicBezTo>
                <a:cubicBezTo>
                  <a:pt x="193272" y="109593"/>
                  <a:pt x="193272" y="108337"/>
                  <a:pt x="197420" y="106286"/>
                </a:cubicBezTo>
                <a:cubicBezTo>
                  <a:pt x="205693" y="101182"/>
                  <a:pt x="224003" y="89198"/>
                  <a:pt x="228843" y="85637"/>
                </a:cubicBezTo>
                <a:cubicBezTo>
                  <a:pt x="232968" y="82330"/>
                  <a:pt x="238165" y="77721"/>
                  <a:pt x="238165" y="73665"/>
                </a:cubicBezTo>
                <a:cubicBezTo>
                  <a:pt x="238165" y="70589"/>
                  <a:pt x="236425" y="65507"/>
                  <a:pt x="230560" y="65507"/>
                </a:cubicBezTo>
                <a:cubicBezTo>
                  <a:pt x="228163" y="65507"/>
                  <a:pt x="226434" y="66003"/>
                  <a:pt x="223323" y="67789"/>
                </a:cubicBezTo>
                <a:cubicBezTo>
                  <a:pt x="219878" y="69310"/>
                  <a:pt x="216755" y="71603"/>
                  <a:pt x="214013" y="73665"/>
                </a:cubicBezTo>
                <a:cubicBezTo>
                  <a:pt x="211927" y="75175"/>
                  <a:pt x="211236" y="76972"/>
                  <a:pt x="211582" y="79530"/>
                </a:cubicBezTo>
                <a:cubicBezTo>
                  <a:pt x="211927" y="82077"/>
                  <a:pt x="209842" y="89475"/>
                  <a:pt x="201557" y="96354"/>
                </a:cubicBezTo>
                <a:cubicBezTo>
                  <a:pt x="193629" y="102968"/>
                  <a:pt x="184998" y="108061"/>
                  <a:pt x="177059" y="111379"/>
                </a:cubicBezTo>
                <a:cubicBezTo>
                  <a:pt x="173245" y="112647"/>
                  <a:pt x="172911" y="112140"/>
                  <a:pt x="173591" y="108591"/>
                </a:cubicBezTo>
                <a:cubicBezTo>
                  <a:pt x="179479" y="83091"/>
                  <a:pt x="192938" y="18333"/>
                  <a:pt x="195692" y="9668"/>
                </a:cubicBezTo>
                <a:lnTo>
                  <a:pt x="169109" y="13747"/>
                </a:lnTo>
                <a:cubicBezTo>
                  <a:pt x="173591" y="13251"/>
                  <a:pt x="173948" y="15014"/>
                  <a:pt x="172220" y="25465"/>
                </a:cubicBezTo>
                <a:cubicBezTo>
                  <a:pt x="167714" y="50216"/>
                  <a:pt x="155638" y="108591"/>
                  <a:pt x="148033" y="136119"/>
                </a:cubicBezTo>
                <a:cubicBezTo>
                  <a:pt x="145959" y="144277"/>
                  <a:pt x="143205" y="154198"/>
                  <a:pt x="140451" y="165686"/>
                </a:cubicBezTo>
                <a:cubicBezTo>
                  <a:pt x="139414" y="169270"/>
                  <a:pt x="139414" y="171275"/>
                  <a:pt x="141834" y="171275"/>
                </a:cubicBezTo>
                <a:cubicBezTo>
                  <a:pt x="143920" y="171275"/>
                  <a:pt x="152550" y="167196"/>
                  <a:pt x="154601" y="165940"/>
                </a:cubicBezTo>
                <a:cubicBezTo>
                  <a:pt x="157033" y="164154"/>
                  <a:pt x="159441" y="161826"/>
                  <a:pt x="161169" y="157263"/>
                </a:cubicBezTo>
                <a:cubicBezTo>
                  <a:pt x="163935" y="149382"/>
                  <a:pt x="166343" y="139679"/>
                  <a:pt x="167726" y="133814"/>
                </a:cubicBezTo>
                <a:cubicBezTo>
                  <a:pt x="168774" y="129240"/>
                  <a:pt x="169800" y="124389"/>
                  <a:pt x="170837" y="119791"/>
                </a:cubicBezTo>
                <a:cubicBezTo>
                  <a:pt x="171528" y="116484"/>
                  <a:pt x="171874" y="115700"/>
                  <a:pt x="173948" y="115989"/>
                </a:cubicBezTo>
                <a:cubicBezTo>
                  <a:pt x="177393" y="116484"/>
                  <a:pt x="180159" y="118766"/>
                  <a:pt x="184653" y="128456"/>
                </a:cubicBezTo>
                <a:cubicBezTo>
                  <a:pt x="189469" y="138158"/>
                  <a:pt x="196026" y="150396"/>
                  <a:pt x="201211" y="158012"/>
                </a:cubicBezTo>
                <a:cubicBezTo>
                  <a:pt x="208470" y="167956"/>
                  <a:pt x="215718" y="171275"/>
                  <a:pt x="222275" y="171275"/>
                </a:cubicBezTo>
                <a:cubicBezTo>
                  <a:pt x="227218" y="171275"/>
                  <a:pt x="233924" y="169443"/>
                  <a:pt x="241333" y="163958"/>
                </a:cubicBezTo>
                <a:cubicBezTo>
                  <a:pt x="247971" y="160086"/>
                  <a:pt x="253766" y="155523"/>
                  <a:pt x="258906" y="150154"/>
                </a:cubicBezTo>
                <a:cubicBezTo>
                  <a:pt x="262674" y="162610"/>
                  <a:pt x="272341" y="169742"/>
                  <a:pt x="285108" y="169742"/>
                </a:cubicBezTo>
                <a:cubicBezTo>
                  <a:pt x="293382" y="169742"/>
                  <a:pt x="307543" y="164142"/>
                  <a:pt x="318605" y="157252"/>
                </a:cubicBezTo>
                <a:cubicBezTo>
                  <a:pt x="341029" y="142998"/>
                  <a:pt x="352090" y="116219"/>
                  <a:pt x="352090" y="97356"/>
                </a:cubicBezTo>
                <a:cubicBezTo>
                  <a:pt x="352125" y="95720"/>
                  <a:pt x="352079" y="94015"/>
                  <a:pt x="351941" y="92309"/>
                </a:cubicBezTo>
                <a:cubicBezTo>
                  <a:pt x="365699" y="93404"/>
                  <a:pt x="379353" y="82999"/>
                  <a:pt x="389493" y="71199"/>
                </a:cubicBezTo>
                <a:cubicBezTo>
                  <a:pt x="383928" y="95582"/>
                  <a:pt x="378512" y="119376"/>
                  <a:pt x="373500" y="143482"/>
                </a:cubicBezTo>
                <a:cubicBezTo>
                  <a:pt x="370043" y="159038"/>
                  <a:pt x="372106" y="170249"/>
                  <a:pt x="376957" y="170249"/>
                </a:cubicBezTo>
                <a:cubicBezTo>
                  <a:pt x="379561" y="170249"/>
                  <a:pt x="392766" y="162068"/>
                  <a:pt x="407193" y="149266"/>
                </a:cubicBezTo>
                <a:cubicBezTo>
                  <a:pt x="424177" y="137098"/>
                  <a:pt x="440862" y="124861"/>
                  <a:pt x="456084" y="110619"/>
                </a:cubicBezTo>
                <a:cubicBezTo>
                  <a:pt x="457893" y="129194"/>
                  <a:pt x="456614" y="152320"/>
                  <a:pt x="455669" y="165433"/>
                </a:cubicBezTo>
                <a:cubicBezTo>
                  <a:pt x="455669" y="167956"/>
                  <a:pt x="456026" y="170249"/>
                  <a:pt x="458757" y="170249"/>
                </a:cubicBezTo>
                <a:cubicBezTo>
                  <a:pt x="460497" y="170249"/>
                  <a:pt x="464288" y="167461"/>
                  <a:pt x="468448" y="163889"/>
                </a:cubicBezTo>
                <a:cubicBezTo>
                  <a:pt x="471893" y="161365"/>
                  <a:pt x="474993" y="158277"/>
                  <a:pt x="479821" y="153161"/>
                </a:cubicBezTo>
                <a:cubicBezTo>
                  <a:pt x="502855" y="129424"/>
                  <a:pt x="521487" y="109132"/>
                  <a:pt x="529069" y="93012"/>
                </a:cubicBezTo>
                <a:cubicBezTo>
                  <a:pt x="536617" y="97829"/>
                  <a:pt x="545017" y="98843"/>
                  <a:pt x="554661" y="97368"/>
                </a:cubicBezTo>
                <a:cubicBezTo>
                  <a:pt x="547782" y="107254"/>
                  <a:pt x="541468" y="121750"/>
                  <a:pt x="541283" y="141477"/>
                </a:cubicBezTo>
                <a:cubicBezTo>
                  <a:pt x="541283" y="155731"/>
                  <a:pt x="547840" y="169754"/>
                  <a:pt x="564410" y="169754"/>
                </a:cubicBezTo>
                <a:cubicBezTo>
                  <a:pt x="579124" y="169754"/>
                  <a:pt x="602907" y="156341"/>
                  <a:pt x="615697" y="145660"/>
                </a:cubicBezTo>
                <a:cubicBezTo>
                  <a:pt x="626748" y="136856"/>
                  <a:pt x="637718" y="128041"/>
                  <a:pt x="648641" y="119123"/>
                </a:cubicBezTo>
                <a:cubicBezTo>
                  <a:pt x="645968" y="132558"/>
                  <a:pt x="642396" y="147768"/>
                  <a:pt x="637591" y="165686"/>
                </a:cubicBezTo>
                <a:cubicBezTo>
                  <a:pt x="636554" y="169270"/>
                  <a:pt x="636899" y="171275"/>
                  <a:pt x="638974" y="171275"/>
                </a:cubicBezTo>
                <a:cubicBezTo>
                  <a:pt x="641370" y="171275"/>
                  <a:pt x="649667" y="167196"/>
                  <a:pt x="651729" y="165686"/>
                </a:cubicBezTo>
                <a:cubicBezTo>
                  <a:pt x="653815" y="164154"/>
                  <a:pt x="656569" y="161826"/>
                  <a:pt x="657975" y="157252"/>
                </a:cubicBezTo>
                <a:cubicBezTo>
                  <a:pt x="660383" y="149370"/>
                  <a:pt x="662100" y="139668"/>
                  <a:pt x="663494" y="133803"/>
                </a:cubicBezTo>
                <a:cubicBezTo>
                  <a:pt x="664877" y="128203"/>
                  <a:pt x="666939" y="121819"/>
                  <a:pt x="671076" y="114686"/>
                </a:cubicBezTo>
                <a:cubicBezTo>
                  <a:pt x="682495" y="96838"/>
                  <a:pt x="693165" y="87665"/>
                  <a:pt x="699042" y="87665"/>
                </a:cubicBezTo>
                <a:cubicBezTo>
                  <a:pt x="701439" y="87665"/>
                  <a:pt x="703179" y="88426"/>
                  <a:pt x="704216" y="89463"/>
                </a:cubicBezTo>
                <a:cubicBezTo>
                  <a:pt x="705276" y="90224"/>
                  <a:pt x="706635" y="91745"/>
                  <a:pt x="708352" y="91745"/>
                </a:cubicBezTo>
                <a:cubicBezTo>
                  <a:pt x="710069" y="91745"/>
                  <a:pt x="713192" y="89463"/>
                  <a:pt x="717686" y="84347"/>
                </a:cubicBezTo>
                <a:cubicBezTo>
                  <a:pt x="721143" y="80544"/>
                  <a:pt x="724265" y="75935"/>
                  <a:pt x="724265" y="74149"/>
                </a:cubicBezTo>
                <a:cubicBezTo>
                  <a:pt x="724611" y="71868"/>
                  <a:pt x="722525" y="65738"/>
                  <a:pt x="713549" y="65738"/>
                </a:cubicBezTo>
                <a:moveTo>
                  <a:pt x="564444" y="107024"/>
                </a:moveTo>
                <a:cubicBezTo>
                  <a:pt x="566530" y="97345"/>
                  <a:pt x="571346" y="88933"/>
                  <a:pt x="575149" y="85626"/>
                </a:cubicBezTo>
                <a:cubicBezTo>
                  <a:pt x="578963" y="81812"/>
                  <a:pt x="585508" y="77710"/>
                  <a:pt x="591039" y="77710"/>
                </a:cubicBezTo>
                <a:cubicBezTo>
                  <a:pt x="599669" y="77710"/>
                  <a:pt x="603472" y="84093"/>
                  <a:pt x="603126" y="89959"/>
                </a:cubicBezTo>
                <a:cubicBezTo>
                  <a:pt x="603126" y="92770"/>
                  <a:pt x="601029" y="96342"/>
                  <a:pt x="596915" y="99154"/>
                </a:cubicBezTo>
                <a:cubicBezTo>
                  <a:pt x="590324" y="103221"/>
                  <a:pt x="581014" y="107035"/>
                  <a:pt x="566530" y="109847"/>
                </a:cubicBezTo>
                <a:cubicBezTo>
                  <a:pt x="564121" y="110354"/>
                  <a:pt x="564121" y="109098"/>
                  <a:pt x="564444" y="107035"/>
                </a:cubicBezTo>
                <a:moveTo>
                  <a:pt x="330716" y="102691"/>
                </a:moveTo>
                <a:cubicBezTo>
                  <a:pt x="330716" y="117751"/>
                  <a:pt x="326913" y="141961"/>
                  <a:pt x="314837" y="152689"/>
                </a:cubicBezTo>
                <a:cubicBezTo>
                  <a:pt x="311046" y="156261"/>
                  <a:pt x="304812" y="158531"/>
                  <a:pt x="299996" y="158531"/>
                </a:cubicBezTo>
                <a:cubicBezTo>
                  <a:pt x="288254" y="158531"/>
                  <a:pt x="278921" y="151156"/>
                  <a:pt x="278921" y="130772"/>
                </a:cubicBezTo>
                <a:cubicBezTo>
                  <a:pt x="279278" y="106793"/>
                  <a:pt x="286871" y="90466"/>
                  <a:pt x="295168" y="83079"/>
                </a:cubicBezTo>
                <a:cubicBezTo>
                  <a:pt x="300007" y="78735"/>
                  <a:pt x="304144" y="76972"/>
                  <a:pt x="310366" y="76972"/>
                </a:cubicBezTo>
                <a:cubicBezTo>
                  <a:pt x="327270" y="76972"/>
                  <a:pt x="331073" y="90235"/>
                  <a:pt x="330727" y="102703"/>
                </a:cubicBezTo>
                <a:moveTo>
                  <a:pt x="137225" y="6914"/>
                </a:moveTo>
                <a:cubicBezTo>
                  <a:pt x="131901" y="2650"/>
                  <a:pt x="120586" y="0"/>
                  <a:pt x="107266" y="0"/>
                </a:cubicBezTo>
                <a:cubicBezTo>
                  <a:pt x="92148" y="0"/>
                  <a:pt x="75509" y="3906"/>
                  <a:pt x="59515" y="14392"/>
                </a:cubicBezTo>
                <a:cubicBezTo>
                  <a:pt x="42646" y="25212"/>
                  <a:pt x="35974" y="37345"/>
                  <a:pt x="36228" y="51783"/>
                </a:cubicBezTo>
                <a:cubicBezTo>
                  <a:pt x="36516" y="68215"/>
                  <a:pt x="49755" y="79715"/>
                  <a:pt x="71960" y="89544"/>
                </a:cubicBezTo>
                <a:cubicBezTo>
                  <a:pt x="88829" y="96757"/>
                  <a:pt x="110492" y="105560"/>
                  <a:pt x="110492" y="126555"/>
                </a:cubicBezTo>
                <a:cubicBezTo>
                  <a:pt x="110492" y="147549"/>
                  <a:pt x="95489" y="159718"/>
                  <a:pt x="67512" y="159718"/>
                </a:cubicBezTo>
                <a:cubicBezTo>
                  <a:pt x="46644" y="159718"/>
                  <a:pt x="28035" y="151145"/>
                  <a:pt x="22665" y="138423"/>
                </a:cubicBezTo>
                <a:cubicBezTo>
                  <a:pt x="20971" y="134437"/>
                  <a:pt x="19566" y="130530"/>
                  <a:pt x="20004" y="128260"/>
                </a:cubicBezTo>
                <a:cubicBezTo>
                  <a:pt x="20891" y="126290"/>
                  <a:pt x="17342" y="125956"/>
                  <a:pt x="15118" y="128260"/>
                </a:cubicBezTo>
                <a:cubicBezTo>
                  <a:pt x="13343" y="130530"/>
                  <a:pt x="8446" y="135773"/>
                  <a:pt x="4920" y="139725"/>
                </a:cubicBezTo>
                <a:cubicBezTo>
                  <a:pt x="1775" y="142341"/>
                  <a:pt x="0" y="144968"/>
                  <a:pt x="0" y="147930"/>
                </a:cubicBezTo>
                <a:cubicBezTo>
                  <a:pt x="0" y="152838"/>
                  <a:pt x="3998" y="158427"/>
                  <a:pt x="10659" y="162667"/>
                </a:cubicBezTo>
                <a:cubicBezTo>
                  <a:pt x="18655" y="168233"/>
                  <a:pt x="35456" y="172277"/>
                  <a:pt x="52337" y="172277"/>
                </a:cubicBezTo>
                <a:cubicBezTo>
                  <a:pt x="68319" y="172277"/>
                  <a:pt x="83540" y="167449"/>
                  <a:pt x="98647" y="159902"/>
                </a:cubicBezTo>
                <a:cubicBezTo>
                  <a:pt x="117728" y="150096"/>
                  <a:pt x="135439" y="136718"/>
                  <a:pt x="135162" y="117348"/>
                </a:cubicBezTo>
                <a:cubicBezTo>
                  <a:pt x="134863" y="96930"/>
                  <a:pt x="111633" y="83033"/>
                  <a:pt x="94763" y="75509"/>
                </a:cubicBezTo>
                <a:cubicBezTo>
                  <a:pt x="75221" y="66982"/>
                  <a:pt x="57637" y="57280"/>
                  <a:pt x="57637" y="38590"/>
                </a:cubicBezTo>
                <a:cubicBezTo>
                  <a:pt x="57637" y="21202"/>
                  <a:pt x="72859" y="10935"/>
                  <a:pt x="90615" y="11177"/>
                </a:cubicBezTo>
                <a:cubicBezTo>
                  <a:pt x="113753" y="11511"/>
                  <a:pt x="124354" y="20038"/>
                  <a:pt x="121692" y="31837"/>
                </a:cubicBezTo>
                <a:cubicBezTo>
                  <a:pt x="120805" y="36089"/>
                  <a:pt x="125691" y="36758"/>
                  <a:pt x="128352" y="33808"/>
                </a:cubicBezTo>
                <a:cubicBezTo>
                  <a:pt x="132789" y="29210"/>
                  <a:pt x="135013" y="27240"/>
                  <a:pt x="138573" y="23645"/>
                </a:cubicBezTo>
                <a:cubicBezTo>
                  <a:pt x="141235" y="21006"/>
                  <a:pt x="142560" y="18736"/>
                  <a:pt x="142560" y="16432"/>
                </a:cubicBezTo>
                <a:cubicBezTo>
                  <a:pt x="142560" y="13816"/>
                  <a:pt x="141235" y="10186"/>
                  <a:pt x="137236" y="6925"/>
                </a:cubicBezTo>
                <a:moveTo>
                  <a:pt x="1007634" y="69552"/>
                </a:moveTo>
                <a:cubicBezTo>
                  <a:pt x="1005905" y="69828"/>
                  <a:pt x="1000386" y="69828"/>
                  <a:pt x="994509" y="69828"/>
                </a:cubicBezTo>
                <a:lnTo>
                  <a:pt x="976557" y="69828"/>
                </a:lnTo>
                <a:cubicBezTo>
                  <a:pt x="975174" y="69828"/>
                  <a:pt x="974471" y="69828"/>
                  <a:pt x="974828" y="68019"/>
                </a:cubicBezTo>
                <a:cubicBezTo>
                  <a:pt x="976211" y="61670"/>
                  <a:pt x="980705" y="51207"/>
                  <a:pt x="984484" y="44824"/>
                </a:cubicBezTo>
                <a:cubicBezTo>
                  <a:pt x="985867" y="43303"/>
                  <a:pt x="983482" y="42784"/>
                  <a:pt x="981039" y="44063"/>
                </a:cubicBezTo>
                <a:cubicBezTo>
                  <a:pt x="976914" y="46356"/>
                  <a:pt x="968272" y="51703"/>
                  <a:pt x="965495" y="54514"/>
                </a:cubicBezTo>
                <a:cubicBezTo>
                  <a:pt x="963444" y="56807"/>
                  <a:pt x="961013" y="59354"/>
                  <a:pt x="957579" y="67270"/>
                </a:cubicBezTo>
                <a:cubicBezTo>
                  <a:pt x="956876" y="69552"/>
                  <a:pt x="955850" y="70059"/>
                  <a:pt x="954122" y="70324"/>
                </a:cubicBezTo>
                <a:cubicBezTo>
                  <a:pt x="952394" y="70577"/>
                  <a:pt x="949985" y="71084"/>
                  <a:pt x="946886" y="71591"/>
                </a:cubicBezTo>
                <a:cubicBezTo>
                  <a:pt x="942380" y="72617"/>
                  <a:pt x="933404" y="75659"/>
                  <a:pt x="931330" y="77191"/>
                </a:cubicBezTo>
                <a:cubicBezTo>
                  <a:pt x="928576" y="79231"/>
                  <a:pt x="928922" y="80533"/>
                  <a:pt x="932033" y="80533"/>
                </a:cubicBezTo>
                <a:lnTo>
                  <a:pt x="949305" y="80533"/>
                </a:lnTo>
                <a:cubicBezTo>
                  <a:pt x="952751" y="80533"/>
                  <a:pt x="952751" y="81028"/>
                  <a:pt x="952036" y="83068"/>
                </a:cubicBezTo>
                <a:cubicBezTo>
                  <a:pt x="949732" y="91376"/>
                  <a:pt x="947093" y="101573"/>
                  <a:pt x="944604" y="111610"/>
                </a:cubicBezTo>
                <a:cubicBezTo>
                  <a:pt x="940133" y="116058"/>
                  <a:pt x="934856" y="119975"/>
                  <a:pt x="930131" y="123985"/>
                </a:cubicBezTo>
                <a:cubicBezTo>
                  <a:pt x="922814" y="130219"/>
                  <a:pt x="915394" y="136338"/>
                  <a:pt x="907731" y="142145"/>
                </a:cubicBezTo>
                <a:cubicBezTo>
                  <a:pt x="907720" y="142180"/>
                  <a:pt x="907708" y="142180"/>
                  <a:pt x="907708" y="142214"/>
                </a:cubicBezTo>
                <a:lnTo>
                  <a:pt x="904125" y="144796"/>
                </a:lnTo>
                <a:cubicBezTo>
                  <a:pt x="896289" y="149900"/>
                  <a:pt x="885561" y="154947"/>
                  <a:pt x="877818" y="154947"/>
                </a:cubicBezTo>
                <a:cubicBezTo>
                  <a:pt x="865062" y="154947"/>
                  <a:pt x="857446" y="147561"/>
                  <a:pt x="857791" y="127684"/>
                </a:cubicBezTo>
                <a:cubicBezTo>
                  <a:pt x="857791" y="124873"/>
                  <a:pt x="858137" y="122580"/>
                  <a:pt x="858137" y="120805"/>
                </a:cubicBezTo>
                <a:cubicBezTo>
                  <a:pt x="858494" y="117982"/>
                  <a:pt x="859163" y="117751"/>
                  <a:pt x="860545" y="117233"/>
                </a:cubicBezTo>
                <a:cubicBezTo>
                  <a:pt x="871964" y="113649"/>
                  <a:pt x="884732" y="109570"/>
                  <a:pt x="896450" y="103970"/>
                </a:cubicBezTo>
                <a:cubicBezTo>
                  <a:pt x="906464" y="99384"/>
                  <a:pt x="919242" y="91721"/>
                  <a:pt x="919588" y="81028"/>
                </a:cubicBezTo>
                <a:cubicBezTo>
                  <a:pt x="919588" y="71591"/>
                  <a:pt x="911649" y="65726"/>
                  <a:pt x="903687" y="65726"/>
                </a:cubicBezTo>
                <a:cubicBezTo>
                  <a:pt x="895724" y="65726"/>
                  <a:pt x="876758" y="74138"/>
                  <a:pt x="866422" y="81535"/>
                </a:cubicBezTo>
                <a:cubicBezTo>
                  <a:pt x="858817" y="86617"/>
                  <a:pt x="837822" y="104927"/>
                  <a:pt x="837396" y="141270"/>
                </a:cubicBezTo>
                <a:cubicBezTo>
                  <a:pt x="837396" y="141270"/>
                  <a:pt x="836774" y="143125"/>
                  <a:pt x="829664" y="149773"/>
                </a:cubicBezTo>
                <a:cubicBezTo>
                  <a:pt x="825021" y="154152"/>
                  <a:pt x="816655" y="159303"/>
                  <a:pt x="816655" y="159303"/>
                </a:cubicBezTo>
                <a:cubicBezTo>
                  <a:pt x="816286" y="159372"/>
                  <a:pt x="816033" y="159441"/>
                  <a:pt x="815652" y="159510"/>
                </a:cubicBezTo>
                <a:cubicBezTo>
                  <a:pt x="815399" y="159510"/>
                  <a:pt x="815192" y="159533"/>
                  <a:pt x="814961" y="159533"/>
                </a:cubicBezTo>
                <a:cubicBezTo>
                  <a:pt x="805628" y="159533"/>
                  <a:pt x="797700" y="148587"/>
                  <a:pt x="793218" y="142226"/>
                </a:cubicBezTo>
                <a:cubicBezTo>
                  <a:pt x="786638" y="132789"/>
                  <a:pt x="781487" y="122084"/>
                  <a:pt x="778710" y="117993"/>
                </a:cubicBezTo>
                <a:cubicBezTo>
                  <a:pt x="777339" y="115205"/>
                  <a:pt x="775611" y="112900"/>
                  <a:pt x="774205" y="111126"/>
                </a:cubicBezTo>
                <a:cubicBezTo>
                  <a:pt x="772822" y="109593"/>
                  <a:pt x="772822" y="108337"/>
                  <a:pt x="776982" y="106286"/>
                </a:cubicBezTo>
                <a:cubicBezTo>
                  <a:pt x="785267" y="101182"/>
                  <a:pt x="803554" y="89198"/>
                  <a:pt x="808393" y="85637"/>
                </a:cubicBezTo>
                <a:cubicBezTo>
                  <a:pt x="812541" y="82330"/>
                  <a:pt x="817715" y="77721"/>
                  <a:pt x="817715" y="73665"/>
                </a:cubicBezTo>
                <a:cubicBezTo>
                  <a:pt x="817715" y="70589"/>
                  <a:pt x="815987" y="65507"/>
                  <a:pt x="810122" y="65507"/>
                </a:cubicBezTo>
                <a:cubicBezTo>
                  <a:pt x="807713" y="65507"/>
                  <a:pt x="805985" y="66003"/>
                  <a:pt x="802874" y="67789"/>
                </a:cubicBezTo>
                <a:cubicBezTo>
                  <a:pt x="799405" y="69310"/>
                  <a:pt x="796317" y="71603"/>
                  <a:pt x="793563" y="73665"/>
                </a:cubicBezTo>
                <a:cubicBezTo>
                  <a:pt x="791478" y="75175"/>
                  <a:pt x="790786" y="76972"/>
                  <a:pt x="791144" y="79530"/>
                </a:cubicBezTo>
                <a:cubicBezTo>
                  <a:pt x="791489" y="82077"/>
                  <a:pt x="789415" y="89475"/>
                  <a:pt x="781130" y="96354"/>
                </a:cubicBezTo>
                <a:cubicBezTo>
                  <a:pt x="773191" y="102968"/>
                  <a:pt x="764560" y="108061"/>
                  <a:pt x="756621" y="111379"/>
                </a:cubicBezTo>
                <a:cubicBezTo>
                  <a:pt x="752807" y="112647"/>
                  <a:pt x="752462" y="112140"/>
                  <a:pt x="753164" y="108591"/>
                </a:cubicBezTo>
                <a:cubicBezTo>
                  <a:pt x="759053" y="83091"/>
                  <a:pt x="772488" y="18333"/>
                  <a:pt x="775265" y="9668"/>
                </a:cubicBezTo>
                <a:lnTo>
                  <a:pt x="748670" y="13747"/>
                </a:lnTo>
                <a:cubicBezTo>
                  <a:pt x="753164" y="13251"/>
                  <a:pt x="753510" y="15014"/>
                  <a:pt x="751782" y="25465"/>
                </a:cubicBezTo>
                <a:cubicBezTo>
                  <a:pt x="747299" y="50216"/>
                  <a:pt x="735212" y="108591"/>
                  <a:pt x="727607" y="136119"/>
                </a:cubicBezTo>
                <a:cubicBezTo>
                  <a:pt x="725521" y="144277"/>
                  <a:pt x="722767" y="154198"/>
                  <a:pt x="720013" y="165686"/>
                </a:cubicBezTo>
                <a:cubicBezTo>
                  <a:pt x="718976" y="169270"/>
                  <a:pt x="718976" y="171275"/>
                  <a:pt x="721373" y="171275"/>
                </a:cubicBezTo>
                <a:cubicBezTo>
                  <a:pt x="723482" y="171275"/>
                  <a:pt x="732101" y="167196"/>
                  <a:pt x="734186" y="165940"/>
                </a:cubicBezTo>
                <a:cubicBezTo>
                  <a:pt x="736572" y="164154"/>
                  <a:pt x="739014" y="161826"/>
                  <a:pt x="740731" y="157263"/>
                </a:cubicBezTo>
                <a:cubicBezTo>
                  <a:pt x="743474" y="149382"/>
                  <a:pt x="745917" y="139679"/>
                  <a:pt x="747311" y="133814"/>
                </a:cubicBezTo>
                <a:cubicBezTo>
                  <a:pt x="748348" y="129240"/>
                  <a:pt x="749385" y="124389"/>
                  <a:pt x="750399" y="119791"/>
                </a:cubicBezTo>
                <a:cubicBezTo>
                  <a:pt x="751090" y="116484"/>
                  <a:pt x="751448" y="115700"/>
                  <a:pt x="753510" y="115989"/>
                </a:cubicBezTo>
                <a:cubicBezTo>
                  <a:pt x="756955" y="116484"/>
                  <a:pt x="759721" y="118766"/>
                  <a:pt x="764215" y="128456"/>
                </a:cubicBezTo>
                <a:cubicBezTo>
                  <a:pt x="769043" y="138158"/>
                  <a:pt x="775622" y="150396"/>
                  <a:pt x="780784" y="158012"/>
                </a:cubicBezTo>
                <a:cubicBezTo>
                  <a:pt x="788032" y="167956"/>
                  <a:pt x="795292" y="171275"/>
                  <a:pt x="801825" y="171275"/>
                </a:cubicBezTo>
                <a:cubicBezTo>
                  <a:pt x="807057" y="171275"/>
                  <a:pt x="814247" y="169270"/>
                  <a:pt x="822140" y="163013"/>
                </a:cubicBezTo>
                <a:cubicBezTo>
                  <a:pt x="828109" y="159164"/>
                  <a:pt x="833375" y="154636"/>
                  <a:pt x="838110" y="149451"/>
                </a:cubicBezTo>
                <a:cubicBezTo>
                  <a:pt x="840231" y="160559"/>
                  <a:pt x="847075" y="169754"/>
                  <a:pt x="860522" y="169754"/>
                </a:cubicBezTo>
                <a:cubicBezTo>
                  <a:pt x="875790" y="169754"/>
                  <a:pt x="900771" y="155339"/>
                  <a:pt x="913193" y="144484"/>
                </a:cubicBezTo>
                <a:cubicBezTo>
                  <a:pt x="920084" y="139184"/>
                  <a:pt x="926813" y="133630"/>
                  <a:pt x="933473" y="127995"/>
                </a:cubicBezTo>
                <a:cubicBezTo>
                  <a:pt x="936388" y="125529"/>
                  <a:pt x="939407" y="123121"/>
                  <a:pt x="942380" y="120621"/>
                </a:cubicBezTo>
                <a:cubicBezTo>
                  <a:pt x="940202" y="129793"/>
                  <a:pt x="938313" y="138400"/>
                  <a:pt x="937160" y="144784"/>
                </a:cubicBezTo>
                <a:cubicBezTo>
                  <a:pt x="934406" y="158531"/>
                  <a:pt x="935432" y="170249"/>
                  <a:pt x="942691" y="170249"/>
                </a:cubicBezTo>
                <a:cubicBezTo>
                  <a:pt x="948568" y="170249"/>
                  <a:pt x="969286" y="155731"/>
                  <a:pt x="983793" y="140693"/>
                </a:cubicBezTo>
                <a:cubicBezTo>
                  <a:pt x="984807" y="139668"/>
                  <a:pt x="982733" y="137882"/>
                  <a:pt x="981005" y="138919"/>
                </a:cubicBezTo>
                <a:cubicBezTo>
                  <a:pt x="976177" y="142456"/>
                  <a:pt x="965126" y="150615"/>
                  <a:pt x="960298" y="150615"/>
                </a:cubicBezTo>
                <a:cubicBezTo>
                  <a:pt x="957210" y="150615"/>
                  <a:pt x="956853" y="145003"/>
                  <a:pt x="958915" y="132028"/>
                </a:cubicBezTo>
                <a:cubicBezTo>
                  <a:pt x="960644" y="121070"/>
                  <a:pt x="965472" y="97610"/>
                  <a:pt x="970657" y="82549"/>
                </a:cubicBezTo>
                <a:cubicBezTo>
                  <a:pt x="971337" y="81028"/>
                  <a:pt x="972051" y="80533"/>
                  <a:pt x="973780" y="80533"/>
                </a:cubicBezTo>
                <a:cubicBezTo>
                  <a:pt x="976511" y="80533"/>
                  <a:pt x="980302" y="80268"/>
                  <a:pt x="983447" y="80014"/>
                </a:cubicBezTo>
                <a:cubicBezTo>
                  <a:pt x="985821" y="80014"/>
                  <a:pt x="991375" y="78977"/>
                  <a:pt x="994809" y="77952"/>
                </a:cubicBezTo>
                <a:cubicBezTo>
                  <a:pt x="1001388" y="75935"/>
                  <a:pt x="1006885" y="72363"/>
                  <a:pt x="1008636" y="71338"/>
                </a:cubicBezTo>
                <a:cubicBezTo>
                  <a:pt x="1011045" y="70059"/>
                  <a:pt x="1010353" y="69033"/>
                  <a:pt x="1007588" y="69540"/>
                </a:cubicBezTo>
                <a:moveTo>
                  <a:pt x="860568" y="107024"/>
                </a:moveTo>
                <a:cubicBezTo>
                  <a:pt x="862654" y="97345"/>
                  <a:pt x="867494" y="88933"/>
                  <a:pt x="871273" y="85626"/>
                </a:cubicBezTo>
                <a:cubicBezTo>
                  <a:pt x="875099" y="81812"/>
                  <a:pt x="881632" y="77710"/>
                  <a:pt x="887174" y="77710"/>
                </a:cubicBezTo>
                <a:cubicBezTo>
                  <a:pt x="895793" y="77710"/>
                  <a:pt x="899585" y="84093"/>
                  <a:pt x="899239" y="89959"/>
                </a:cubicBezTo>
                <a:cubicBezTo>
                  <a:pt x="899239" y="92770"/>
                  <a:pt x="897153" y="96342"/>
                  <a:pt x="893040" y="99154"/>
                </a:cubicBezTo>
                <a:cubicBezTo>
                  <a:pt x="886449" y="103221"/>
                  <a:pt x="877138" y="107035"/>
                  <a:pt x="862654" y="109847"/>
                </a:cubicBezTo>
                <a:cubicBezTo>
                  <a:pt x="860246" y="110354"/>
                  <a:pt x="860246" y="109098"/>
                  <a:pt x="860568" y="107035"/>
                </a:cubicBezTo>
              </a:path>
            </a:pathLst>
          </a:custGeom>
          <a:solidFill>
            <a:schemeClr val="tx1"/>
          </a:solidFill>
          <a:ln w="1151" cap="flat">
            <a:noFill/>
            <a:prstDash val="solid"/>
            <a:miter/>
          </a:ln>
        </p:spPr>
        <p:txBody>
          <a:bodyPr rtlCol="0" anchor="ctr"/>
          <a:lstStyle/>
          <a:p>
            <a:endParaRPr lang="sv-SE" dirty="0"/>
          </a:p>
        </p:txBody>
      </p:sp>
    </p:spTree>
    <p:extLst>
      <p:ext uri="{BB962C8B-B14F-4D97-AF65-F5344CB8AC3E}">
        <p14:creationId xmlns:p14="http://schemas.microsoft.com/office/powerpoint/2010/main" val="4274860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B618C6E1-EF6E-4C41-773B-AD42B0013554}"/>
              </a:ext>
            </a:extLst>
          </p:cNvPr>
          <p:cNvSpPr/>
          <p:nvPr userDrawn="1"/>
        </p:nvSpPr>
        <p:spPr>
          <a:xfrm>
            <a:off x="10548730" y="1"/>
            <a:ext cx="1308308" cy="55245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8" name="Bild 7">
            <a:extLst>
              <a:ext uri="{FF2B5EF4-FFF2-40B4-BE49-F238E27FC236}">
                <a16:creationId xmlns:a16="http://schemas.microsoft.com/office/drawing/2014/main" id="{9D5A8E40-E4E2-7B0A-0D42-4B5B25D7B2E4}"/>
              </a:ext>
            </a:extLst>
          </p:cNvPr>
          <p:cNvSpPr/>
          <p:nvPr userDrawn="1"/>
        </p:nvSpPr>
        <p:spPr>
          <a:xfrm>
            <a:off x="10697610" y="176128"/>
            <a:ext cx="1010106" cy="172277"/>
          </a:xfrm>
          <a:custGeom>
            <a:avLst/>
            <a:gdLst>
              <a:gd name="connsiteX0" fmla="*/ 713595 w 1010106"/>
              <a:gd name="connsiteY0" fmla="*/ 65738 h 172277"/>
              <a:gd name="connsiteX1" fmla="*/ 699791 w 1010106"/>
              <a:gd name="connsiteY1" fmla="*/ 72882 h 172277"/>
              <a:gd name="connsiteX2" fmla="*/ 671122 w 1010106"/>
              <a:gd name="connsiteY2" fmla="*/ 105238 h 172277"/>
              <a:gd name="connsiteX3" fmla="*/ 668714 w 1010106"/>
              <a:gd name="connsiteY3" fmla="*/ 105238 h 172277"/>
              <a:gd name="connsiteX4" fmla="*/ 673899 w 1010106"/>
              <a:gd name="connsiteY4" fmla="*/ 76696 h 172277"/>
              <a:gd name="connsiteX5" fmla="*/ 669405 w 1010106"/>
              <a:gd name="connsiteY5" fmla="*/ 65749 h 172277"/>
              <a:gd name="connsiteX6" fmla="*/ 647673 w 1010106"/>
              <a:gd name="connsiteY6" fmla="*/ 89970 h 172277"/>
              <a:gd name="connsiteX7" fmla="*/ 652133 w 1010106"/>
              <a:gd name="connsiteY7" fmla="*/ 99926 h 172277"/>
              <a:gd name="connsiteX8" fmla="*/ 650220 w 1010106"/>
              <a:gd name="connsiteY8" fmla="*/ 111276 h 172277"/>
              <a:gd name="connsiteX9" fmla="*/ 649966 w 1010106"/>
              <a:gd name="connsiteY9" fmla="*/ 111391 h 172277"/>
              <a:gd name="connsiteX10" fmla="*/ 611123 w 1010106"/>
              <a:gd name="connsiteY10" fmla="*/ 142664 h 172277"/>
              <a:gd name="connsiteX11" fmla="*/ 611077 w 1010106"/>
              <a:gd name="connsiteY11" fmla="*/ 142733 h 172277"/>
              <a:gd name="connsiteX12" fmla="*/ 581717 w 1010106"/>
              <a:gd name="connsiteY12" fmla="*/ 154970 h 172277"/>
              <a:gd name="connsiteX13" fmla="*/ 561702 w 1010106"/>
              <a:gd name="connsiteY13" fmla="*/ 127707 h 172277"/>
              <a:gd name="connsiteX14" fmla="*/ 562036 w 1010106"/>
              <a:gd name="connsiteY14" fmla="*/ 120828 h 172277"/>
              <a:gd name="connsiteX15" fmla="*/ 564444 w 1010106"/>
              <a:gd name="connsiteY15" fmla="*/ 117256 h 172277"/>
              <a:gd name="connsiteX16" fmla="*/ 600349 w 1010106"/>
              <a:gd name="connsiteY16" fmla="*/ 103993 h 172277"/>
              <a:gd name="connsiteX17" fmla="*/ 623487 w 1010106"/>
              <a:gd name="connsiteY17" fmla="*/ 81051 h 172277"/>
              <a:gd name="connsiteX18" fmla="*/ 607608 w 1010106"/>
              <a:gd name="connsiteY18" fmla="*/ 65749 h 172277"/>
              <a:gd name="connsiteX19" fmla="*/ 570309 w 1010106"/>
              <a:gd name="connsiteY19" fmla="*/ 81558 h 172277"/>
              <a:gd name="connsiteX20" fmla="*/ 562462 w 1010106"/>
              <a:gd name="connsiteY20" fmla="*/ 88126 h 172277"/>
              <a:gd name="connsiteX21" fmla="*/ 552138 w 1010106"/>
              <a:gd name="connsiteY21" fmla="*/ 91825 h 172277"/>
              <a:gd name="connsiteX22" fmla="*/ 538253 w 1010106"/>
              <a:gd name="connsiteY22" fmla="*/ 91145 h 172277"/>
              <a:gd name="connsiteX23" fmla="*/ 531362 w 1010106"/>
              <a:gd name="connsiteY23" fmla="*/ 87539 h 172277"/>
              <a:gd name="connsiteX24" fmla="*/ 531858 w 1010106"/>
              <a:gd name="connsiteY24" fmla="*/ 85165 h 172277"/>
              <a:gd name="connsiteX25" fmla="*/ 532664 w 1010106"/>
              <a:gd name="connsiteY25" fmla="*/ 78989 h 172277"/>
              <a:gd name="connsiteX26" fmla="*/ 521268 w 1010106"/>
              <a:gd name="connsiteY26" fmla="*/ 65749 h 172277"/>
              <a:gd name="connsiteX27" fmla="*/ 507452 w 1010106"/>
              <a:gd name="connsiteY27" fmla="*/ 75440 h 172277"/>
              <a:gd name="connsiteX28" fmla="*/ 508858 w 1010106"/>
              <a:gd name="connsiteY28" fmla="*/ 79254 h 172277"/>
              <a:gd name="connsiteX29" fmla="*/ 513329 w 1010106"/>
              <a:gd name="connsiteY29" fmla="*/ 91745 h 172277"/>
              <a:gd name="connsiteX30" fmla="*/ 479498 w 1010106"/>
              <a:gd name="connsiteY30" fmla="*/ 144530 h 172277"/>
              <a:gd name="connsiteX31" fmla="*/ 475361 w 1010106"/>
              <a:gd name="connsiteY31" fmla="*/ 143758 h 172277"/>
              <a:gd name="connsiteX32" fmla="*/ 474324 w 1010106"/>
              <a:gd name="connsiteY32" fmla="*/ 103463 h 172277"/>
              <a:gd name="connsiteX33" fmla="*/ 459126 w 1010106"/>
              <a:gd name="connsiteY33" fmla="*/ 65738 h 172277"/>
              <a:gd name="connsiteX34" fmla="*/ 446704 w 1010106"/>
              <a:gd name="connsiteY34" fmla="*/ 82561 h 172277"/>
              <a:gd name="connsiteX35" fmla="*/ 455277 w 1010106"/>
              <a:gd name="connsiteY35" fmla="*/ 103820 h 172277"/>
              <a:gd name="connsiteX36" fmla="*/ 402341 w 1010106"/>
              <a:gd name="connsiteY36" fmla="*/ 146017 h 172277"/>
              <a:gd name="connsiteX37" fmla="*/ 396303 w 1010106"/>
              <a:gd name="connsiteY37" fmla="*/ 148333 h 172277"/>
              <a:gd name="connsiteX38" fmla="*/ 395946 w 1010106"/>
              <a:gd name="connsiteY38" fmla="*/ 128456 h 172277"/>
              <a:gd name="connsiteX39" fmla="*/ 424258 w 1010106"/>
              <a:gd name="connsiteY39" fmla="*/ 6845 h 172277"/>
              <a:gd name="connsiteX40" fmla="*/ 396303 w 1010106"/>
              <a:gd name="connsiteY40" fmla="*/ 11419 h 172277"/>
              <a:gd name="connsiteX41" fmla="*/ 399392 w 1010106"/>
              <a:gd name="connsiteY41" fmla="*/ 27493 h 172277"/>
              <a:gd name="connsiteX42" fmla="*/ 392985 w 1010106"/>
              <a:gd name="connsiteY42" fmla="*/ 55943 h 172277"/>
              <a:gd name="connsiteX43" fmla="*/ 384539 w 1010106"/>
              <a:gd name="connsiteY43" fmla="*/ 67259 h 172277"/>
              <a:gd name="connsiteX44" fmla="*/ 374906 w 1010106"/>
              <a:gd name="connsiteY44" fmla="*/ 76823 h 172277"/>
              <a:gd name="connsiteX45" fmla="*/ 363291 w 1010106"/>
              <a:gd name="connsiteY45" fmla="*/ 84197 h 172277"/>
              <a:gd name="connsiteX46" fmla="*/ 352863 w 1010106"/>
              <a:gd name="connsiteY46" fmla="*/ 86018 h 172277"/>
              <a:gd name="connsiteX47" fmla="*/ 350869 w 1010106"/>
              <a:gd name="connsiteY47" fmla="*/ 85672 h 172277"/>
              <a:gd name="connsiteX48" fmla="*/ 324828 w 1010106"/>
              <a:gd name="connsiteY48" fmla="*/ 65738 h 172277"/>
              <a:gd name="connsiteX49" fmla="*/ 291342 w 1010106"/>
              <a:gd name="connsiteY49" fmla="*/ 78493 h 172277"/>
              <a:gd name="connsiteX50" fmla="*/ 257143 w 1010106"/>
              <a:gd name="connsiteY50" fmla="*/ 137628 h 172277"/>
              <a:gd name="connsiteX51" fmla="*/ 257454 w 1010106"/>
              <a:gd name="connsiteY51" fmla="*/ 143251 h 172277"/>
              <a:gd name="connsiteX52" fmla="*/ 254539 w 1010106"/>
              <a:gd name="connsiteY52" fmla="*/ 146593 h 172277"/>
              <a:gd name="connsiteX53" fmla="*/ 249330 w 1010106"/>
              <a:gd name="connsiteY53" fmla="*/ 151294 h 172277"/>
              <a:gd name="connsiteX54" fmla="*/ 238810 w 1010106"/>
              <a:gd name="connsiteY54" fmla="*/ 158738 h 172277"/>
              <a:gd name="connsiteX55" fmla="*/ 236252 w 1010106"/>
              <a:gd name="connsiteY55" fmla="*/ 159487 h 172277"/>
              <a:gd name="connsiteX56" fmla="*/ 235411 w 1010106"/>
              <a:gd name="connsiteY56" fmla="*/ 159533 h 172277"/>
              <a:gd name="connsiteX57" fmla="*/ 213656 w 1010106"/>
              <a:gd name="connsiteY57" fmla="*/ 142226 h 172277"/>
              <a:gd name="connsiteX58" fmla="*/ 199160 w 1010106"/>
              <a:gd name="connsiteY58" fmla="*/ 117993 h 172277"/>
              <a:gd name="connsiteX59" fmla="*/ 194666 w 1010106"/>
              <a:gd name="connsiteY59" fmla="*/ 111126 h 172277"/>
              <a:gd name="connsiteX60" fmla="*/ 197420 w 1010106"/>
              <a:gd name="connsiteY60" fmla="*/ 106286 h 172277"/>
              <a:gd name="connsiteX61" fmla="*/ 228843 w 1010106"/>
              <a:gd name="connsiteY61" fmla="*/ 85637 h 172277"/>
              <a:gd name="connsiteX62" fmla="*/ 238165 w 1010106"/>
              <a:gd name="connsiteY62" fmla="*/ 73665 h 172277"/>
              <a:gd name="connsiteX63" fmla="*/ 230560 w 1010106"/>
              <a:gd name="connsiteY63" fmla="*/ 65507 h 172277"/>
              <a:gd name="connsiteX64" fmla="*/ 223323 w 1010106"/>
              <a:gd name="connsiteY64" fmla="*/ 67789 h 172277"/>
              <a:gd name="connsiteX65" fmla="*/ 214013 w 1010106"/>
              <a:gd name="connsiteY65" fmla="*/ 73665 h 172277"/>
              <a:gd name="connsiteX66" fmla="*/ 211582 w 1010106"/>
              <a:gd name="connsiteY66" fmla="*/ 79530 h 172277"/>
              <a:gd name="connsiteX67" fmla="*/ 201557 w 1010106"/>
              <a:gd name="connsiteY67" fmla="*/ 96354 h 172277"/>
              <a:gd name="connsiteX68" fmla="*/ 177059 w 1010106"/>
              <a:gd name="connsiteY68" fmla="*/ 111379 h 172277"/>
              <a:gd name="connsiteX69" fmla="*/ 173591 w 1010106"/>
              <a:gd name="connsiteY69" fmla="*/ 108591 h 172277"/>
              <a:gd name="connsiteX70" fmla="*/ 195692 w 1010106"/>
              <a:gd name="connsiteY70" fmla="*/ 9668 h 172277"/>
              <a:gd name="connsiteX71" fmla="*/ 169109 w 1010106"/>
              <a:gd name="connsiteY71" fmla="*/ 13747 h 172277"/>
              <a:gd name="connsiteX72" fmla="*/ 172220 w 1010106"/>
              <a:gd name="connsiteY72" fmla="*/ 25465 h 172277"/>
              <a:gd name="connsiteX73" fmla="*/ 148033 w 1010106"/>
              <a:gd name="connsiteY73" fmla="*/ 136119 h 172277"/>
              <a:gd name="connsiteX74" fmla="*/ 140451 w 1010106"/>
              <a:gd name="connsiteY74" fmla="*/ 165686 h 172277"/>
              <a:gd name="connsiteX75" fmla="*/ 141834 w 1010106"/>
              <a:gd name="connsiteY75" fmla="*/ 171275 h 172277"/>
              <a:gd name="connsiteX76" fmla="*/ 154601 w 1010106"/>
              <a:gd name="connsiteY76" fmla="*/ 165940 h 172277"/>
              <a:gd name="connsiteX77" fmla="*/ 161169 w 1010106"/>
              <a:gd name="connsiteY77" fmla="*/ 157263 h 172277"/>
              <a:gd name="connsiteX78" fmla="*/ 167726 w 1010106"/>
              <a:gd name="connsiteY78" fmla="*/ 133814 h 172277"/>
              <a:gd name="connsiteX79" fmla="*/ 170837 w 1010106"/>
              <a:gd name="connsiteY79" fmla="*/ 119791 h 172277"/>
              <a:gd name="connsiteX80" fmla="*/ 173948 w 1010106"/>
              <a:gd name="connsiteY80" fmla="*/ 115989 h 172277"/>
              <a:gd name="connsiteX81" fmla="*/ 184653 w 1010106"/>
              <a:gd name="connsiteY81" fmla="*/ 128456 h 172277"/>
              <a:gd name="connsiteX82" fmla="*/ 201211 w 1010106"/>
              <a:gd name="connsiteY82" fmla="*/ 158012 h 172277"/>
              <a:gd name="connsiteX83" fmla="*/ 222275 w 1010106"/>
              <a:gd name="connsiteY83" fmla="*/ 171275 h 172277"/>
              <a:gd name="connsiteX84" fmla="*/ 241333 w 1010106"/>
              <a:gd name="connsiteY84" fmla="*/ 163958 h 172277"/>
              <a:gd name="connsiteX85" fmla="*/ 258906 w 1010106"/>
              <a:gd name="connsiteY85" fmla="*/ 150154 h 172277"/>
              <a:gd name="connsiteX86" fmla="*/ 285108 w 1010106"/>
              <a:gd name="connsiteY86" fmla="*/ 169742 h 172277"/>
              <a:gd name="connsiteX87" fmla="*/ 318605 w 1010106"/>
              <a:gd name="connsiteY87" fmla="*/ 157252 h 172277"/>
              <a:gd name="connsiteX88" fmla="*/ 352090 w 1010106"/>
              <a:gd name="connsiteY88" fmla="*/ 97356 h 172277"/>
              <a:gd name="connsiteX89" fmla="*/ 351941 w 1010106"/>
              <a:gd name="connsiteY89" fmla="*/ 92309 h 172277"/>
              <a:gd name="connsiteX90" fmla="*/ 389493 w 1010106"/>
              <a:gd name="connsiteY90" fmla="*/ 71199 h 172277"/>
              <a:gd name="connsiteX91" fmla="*/ 373500 w 1010106"/>
              <a:gd name="connsiteY91" fmla="*/ 143482 h 172277"/>
              <a:gd name="connsiteX92" fmla="*/ 376957 w 1010106"/>
              <a:gd name="connsiteY92" fmla="*/ 170249 h 172277"/>
              <a:gd name="connsiteX93" fmla="*/ 407193 w 1010106"/>
              <a:gd name="connsiteY93" fmla="*/ 149266 h 172277"/>
              <a:gd name="connsiteX94" fmla="*/ 456084 w 1010106"/>
              <a:gd name="connsiteY94" fmla="*/ 110619 h 172277"/>
              <a:gd name="connsiteX95" fmla="*/ 455669 w 1010106"/>
              <a:gd name="connsiteY95" fmla="*/ 165433 h 172277"/>
              <a:gd name="connsiteX96" fmla="*/ 458757 w 1010106"/>
              <a:gd name="connsiteY96" fmla="*/ 170249 h 172277"/>
              <a:gd name="connsiteX97" fmla="*/ 468448 w 1010106"/>
              <a:gd name="connsiteY97" fmla="*/ 163889 h 172277"/>
              <a:gd name="connsiteX98" fmla="*/ 479821 w 1010106"/>
              <a:gd name="connsiteY98" fmla="*/ 153161 h 172277"/>
              <a:gd name="connsiteX99" fmla="*/ 529069 w 1010106"/>
              <a:gd name="connsiteY99" fmla="*/ 93012 h 172277"/>
              <a:gd name="connsiteX100" fmla="*/ 554661 w 1010106"/>
              <a:gd name="connsiteY100" fmla="*/ 97368 h 172277"/>
              <a:gd name="connsiteX101" fmla="*/ 541283 w 1010106"/>
              <a:gd name="connsiteY101" fmla="*/ 141477 h 172277"/>
              <a:gd name="connsiteX102" fmla="*/ 564410 w 1010106"/>
              <a:gd name="connsiteY102" fmla="*/ 169754 h 172277"/>
              <a:gd name="connsiteX103" fmla="*/ 615697 w 1010106"/>
              <a:gd name="connsiteY103" fmla="*/ 145660 h 172277"/>
              <a:gd name="connsiteX104" fmla="*/ 648641 w 1010106"/>
              <a:gd name="connsiteY104" fmla="*/ 119123 h 172277"/>
              <a:gd name="connsiteX105" fmla="*/ 637591 w 1010106"/>
              <a:gd name="connsiteY105" fmla="*/ 165686 h 172277"/>
              <a:gd name="connsiteX106" fmla="*/ 638974 w 1010106"/>
              <a:gd name="connsiteY106" fmla="*/ 171275 h 172277"/>
              <a:gd name="connsiteX107" fmla="*/ 651729 w 1010106"/>
              <a:gd name="connsiteY107" fmla="*/ 165686 h 172277"/>
              <a:gd name="connsiteX108" fmla="*/ 657975 w 1010106"/>
              <a:gd name="connsiteY108" fmla="*/ 157252 h 172277"/>
              <a:gd name="connsiteX109" fmla="*/ 663494 w 1010106"/>
              <a:gd name="connsiteY109" fmla="*/ 133803 h 172277"/>
              <a:gd name="connsiteX110" fmla="*/ 671076 w 1010106"/>
              <a:gd name="connsiteY110" fmla="*/ 114686 h 172277"/>
              <a:gd name="connsiteX111" fmla="*/ 699042 w 1010106"/>
              <a:gd name="connsiteY111" fmla="*/ 87665 h 172277"/>
              <a:gd name="connsiteX112" fmla="*/ 704216 w 1010106"/>
              <a:gd name="connsiteY112" fmla="*/ 89463 h 172277"/>
              <a:gd name="connsiteX113" fmla="*/ 708352 w 1010106"/>
              <a:gd name="connsiteY113" fmla="*/ 91745 h 172277"/>
              <a:gd name="connsiteX114" fmla="*/ 717686 w 1010106"/>
              <a:gd name="connsiteY114" fmla="*/ 84347 h 172277"/>
              <a:gd name="connsiteX115" fmla="*/ 724265 w 1010106"/>
              <a:gd name="connsiteY115" fmla="*/ 74149 h 172277"/>
              <a:gd name="connsiteX116" fmla="*/ 713549 w 1010106"/>
              <a:gd name="connsiteY116" fmla="*/ 65738 h 172277"/>
              <a:gd name="connsiteX117" fmla="*/ 564444 w 1010106"/>
              <a:gd name="connsiteY117" fmla="*/ 107024 h 172277"/>
              <a:gd name="connsiteX118" fmla="*/ 575149 w 1010106"/>
              <a:gd name="connsiteY118" fmla="*/ 85626 h 172277"/>
              <a:gd name="connsiteX119" fmla="*/ 591039 w 1010106"/>
              <a:gd name="connsiteY119" fmla="*/ 77710 h 172277"/>
              <a:gd name="connsiteX120" fmla="*/ 603126 w 1010106"/>
              <a:gd name="connsiteY120" fmla="*/ 89959 h 172277"/>
              <a:gd name="connsiteX121" fmla="*/ 596915 w 1010106"/>
              <a:gd name="connsiteY121" fmla="*/ 99154 h 172277"/>
              <a:gd name="connsiteX122" fmla="*/ 566530 w 1010106"/>
              <a:gd name="connsiteY122" fmla="*/ 109847 h 172277"/>
              <a:gd name="connsiteX123" fmla="*/ 564444 w 1010106"/>
              <a:gd name="connsiteY123" fmla="*/ 107035 h 172277"/>
              <a:gd name="connsiteX124" fmla="*/ 330716 w 1010106"/>
              <a:gd name="connsiteY124" fmla="*/ 102691 h 172277"/>
              <a:gd name="connsiteX125" fmla="*/ 314837 w 1010106"/>
              <a:gd name="connsiteY125" fmla="*/ 152689 h 172277"/>
              <a:gd name="connsiteX126" fmla="*/ 299996 w 1010106"/>
              <a:gd name="connsiteY126" fmla="*/ 158531 h 172277"/>
              <a:gd name="connsiteX127" fmla="*/ 278921 w 1010106"/>
              <a:gd name="connsiteY127" fmla="*/ 130772 h 172277"/>
              <a:gd name="connsiteX128" fmla="*/ 295168 w 1010106"/>
              <a:gd name="connsiteY128" fmla="*/ 83079 h 172277"/>
              <a:gd name="connsiteX129" fmla="*/ 310366 w 1010106"/>
              <a:gd name="connsiteY129" fmla="*/ 76972 h 172277"/>
              <a:gd name="connsiteX130" fmla="*/ 330727 w 1010106"/>
              <a:gd name="connsiteY130" fmla="*/ 102703 h 172277"/>
              <a:gd name="connsiteX131" fmla="*/ 137225 w 1010106"/>
              <a:gd name="connsiteY131" fmla="*/ 6914 h 172277"/>
              <a:gd name="connsiteX132" fmla="*/ 107266 w 1010106"/>
              <a:gd name="connsiteY132" fmla="*/ 0 h 172277"/>
              <a:gd name="connsiteX133" fmla="*/ 59515 w 1010106"/>
              <a:gd name="connsiteY133" fmla="*/ 14392 h 172277"/>
              <a:gd name="connsiteX134" fmla="*/ 36228 w 1010106"/>
              <a:gd name="connsiteY134" fmla="*/ 51783 h 172277"/>
              <a:gd name="connsiteX135" fmla="*/ 71960 w 1010106"/>
              <a:gd name="connsiteY135" fmla="*/ 89544 h 172277"/>
              <a:gd name="connsiteX136" fmla="*/ 110492 w 1010106"/>
              <a:gd name="connsiteY136" fmla="*/ 126555 h 172277"/>
              <a:gd name="connsiteX137" fmla="*/ 67512 w 1010106"/>
              <a:gd name="connsiteY137" fmla="*/ 159718 h 172277"/>
              <a:gd name="connsiteX138" fmla="*/ 22665 w 1010106"/>
              <a:gd name="connsiteY138" fmla="*/ 138423 h 172277"/>
              <a:gd name="connsiteX139" fmla="*/ 20004 w 1010106"/>
              <a:gd name="connsiteY139" fmla="*/ 128260 h 172277"/>
              <a:gd name="connsiteX140" fmla="*/ 15118 w 1010106"/>
              <a:gd name="connsiteY140" fmla="*/ 128260 h 172277"/>
              <a:gd name="connsiteX141" fmla="*/ 4920 w 1010106"/>
              <a:gd name="connsiteY141" fmla="*/ 139725 h 172277"/>
              <a:gd name="connsiteX142" fmla="*/ 0 w 1010106"/>
              <a:gd name="connsiteY142" fmla="*/ 147930 h 172277"/>
              <a:gd name="connsiteX143" fmla="*/ 10659 w 1010106"/>
              <a:gd name="connsiteY143" fmla="*/ 162667 h 172277"/>
              <a:gd name="connsiteX144" fmla="*/ 52337 w 1010106"/>
              <a:gd name="connsiteY144" fmla="*/ 172277 h 172277"/>
              <a:gd name="connsiteX145" fmla="*/ 98647 w 1010106"/>
              <a:gd name="connsiteY145" fmla="*/ 159902 h 172277"/>
              <a:gd name="connsiteX146" fmla="*/ 135162 w 1010106"/>
              <a:gd name="connsiteY146" fmla="*/ 117348 h 172277"/>
              <a:gd name="connsiteX147" fmla="*/ 94763 w 1010106"/>
              <a:gd name="connsiteY147" fmla="*/ 75509 h 172277"/>
              <a:gd name="connsiteX148" fmla="*/ 57637 w 1010106"/>
              <a:gd name="connsiteY148" fmla="*/ 38590 h 172277"/>
              <a:gd name="connsiteX149" fmla="*/ 90615 w 1010106"/>
              <a:gd name="connsiteY149" fmla="*/ 11177 h 172277"/>
              <a:gd name="connsiteX150" fmla="*/ 121692 w 1010106"/>
              <a:gd name="connsiteY150" fmla="*/ 31837 h 172277"/>
              <a:gd name="connsiteX151" fmla="*/ 128352 w 1010106"/>
              <a:gd name="connsiteY151" fmla="*/ 33808 h 172277"/>
              <a:gd name="connsiteX152" fmla="*/ 138573 w 1010106"/>
              <a:gd name="connsiteY152" fmla="*/ 23645 h 172277"/>
              <a:gd name="connsiteX153" fmla="*/ 142560 w 1010106"/>
              <a:gd name="connsiteY153" fmla="*/ 16432 h 172277"/>
              <a:gd name="connsiteX154" fmla="*/ 137236 w 1010106"/>
              <a:gd name="connsiteY154" fmla="*/ 6925 h 172277"/>
              <a:gd name="connsiteX155" fmla="*/ 1007634 w 1010106"/>
              <a:gd name="connsiteY155" fmla="*/ 69552 h 172277"/>
              <a:gd name="connsiteX156" fmla="*/ 994509 w 1010106"/>
              <a:gd name="connsiteY156" fmla="*/ 69828 h 172277"/>
              <a:gd name="connsiteX157" fmla="*/ 976557 w 1010106"/>
              <a:gd name="connsiteY157" fmla="*/ 69828 h 172277"/>
              <a:gd name="connsiteX158" fmla="*/ 974828 w 1010106"/>
              <a:gd name="connsiteY158" fmla="*/ 68019 h 172277"/>
              <a:gd name="connsiteX159" fmla="*/ 984484 w 1010106"/>
              <a:gd name="connsiteY159" fmla="*/ 44824 h 172277"/>
              <a:gd name="connsiteX160" fmla="*/ 981039 w 1010106"/>
              <a:gd name="connsiteY160" fmla="*/ 44063 h 172277"/>
              <a:gd name="connsiteX161" fmla="*/ 965495 w 1010106"/>
              <a:gd name="connsiteY161" fmla="*/ 54514 h 172277"/>
              <a:gd name="connsiteX162" fmla="*/ 957579 w 1010106"/>
              <a:gd name="connsiteY162" fmla="*/ 67270 h 172277"/>
              <a:gd name="connsiteX163" fmla="*/ 954122 w 1010106"/>
              <a:gd name="connsiteY163" fmla="*/ 70324 h 172277"/>
              <a:gd name="connsiteX164" fmla="*/ 946886 w 1010106"/>
              <a:gd name="connsiteY164" fmla="*/ 71591 h 172277"/>
              <a:gd name="connsiteX165" fmla="*/ 931330 w 1010106"/>
              <a:gd name="connsiteY165" fmla="*/ 77191 h 172277"/>
              <a:gd name="connsiteX166" fmla="*/ 932033 w 1010106"/>
              <a:gd name="connsiteY166" fmla="*/ 80533 h 172277"/>
              <a:gd name="connsiteX167" fmla="*/ 949305 w 1010106"/>
              <a:gd name="connsiteY167" fmla="*/ 80533 h 172277"/>
              <a:gd name="connsiteX168" fmla="*/ 952036 w 1010106"/>
              <a:gd name="connsiteY168" fmla="*/ 83068 h 172277"/>
              <a:gd name="connsiteX169" fmla="*/ 944604 w 1010106"/>
              <a:gd name="connsiteY169" fmla="*/ 111610 h 172277"/>
              <a:gd name="connsiteX170" fmla="*/ 930131 w 1010106"/>
              <a:gd name="connsiteY170" fmla="*/ 123985 h 172277"/>
              <a:gd name="connsiteX171" fmla="*/ 907731 w 1010106"/>
              <a:gd name="connsiteY171" fmla="*/ 142145 h 172277"/>
              <a:gd name="connsiteX172" fmla="*/ 907708 w 1010106"/>
              <a:gd name="connsiteY172" fmla="*/ 142214 h 172277"/>
              <a:gd name="connsiteX173" fmla="*/ 904125 w 1010106"/>
              <a:gd name="connsiteY173" fmla="*/ 144796 h 172277"/>
              <a:gd name="connsiteX174" fmla="*/ 877818 w 1010106"/>
              <a:gd name="connsiteY174" fmla="*/ 154947 h 172277"/>
              <a:gd name="connsiteX175" fmla="*/ 857791 w 1010106"/>
              <a:gd name="connsiteY175" fmla="*/ 127684 h 172277"/>
              <a:gd name="connsiteX176" fmla="*/ 858137 w 1010106"/>
              <a:gd name="connsiteY176" fmla="*/ 120805 h 172277"/>
              <a:gd name="connsiteX177" fmla="*/ 860545 w 1010106"/>
              <a:gd name="connsiteY177" fmla="*/ 117233 h 172277"/>
              <a:gd name="connsiteX178" fmla="*/ 896450 w 1010106"/>
              <a:gd name="connsiteY178" fmla="*/ 103970 h 172277"/>
              <a:gd name="connsiteX179" fmla="*/ 919588 w 1010106"/>
              <a:gd name="connsiteY179" fmla="*/ 81028 h 172277"/>
              <a:gd name="connsiteX180" fmla="*/ 903687 w 1010106"/>
              <a:gd name="connsiteY180" fmla="*/ 65726 h 172277"/>
              <a:gd name="connsiteX181" fmla="*/ 866422 w 1010106"/>
              <a:gd name="connsiteY181" fmla="*/ 81535 h 172277"/>
              <a:gd name="connsiteX182" fmla="*/ 837396 w 1010106"/>
              <a:gd name="connsiteY182" fmla="*/ 141270 h 172277"/>
              <a:gd name="connsiteX183" fmla="*/ 829664 w 1010106"/>
              <a:gd name="connsiteY183" fmla="*/ 149773 h 172277"/>
              <a:gd name="connsiteX184" fmla="*/ 816655 w 1010106"/>
              <a:gd name="connsiteY184" fmla="*/ 159303 h 172277"/>
              <a:gd name="connsiteX185" fmla="*/ 815652 w 1010106"/>
              <a:gd name="connsiteY185" fmla="*/ 159510 h 172277"/>
              <a:gd name="connsiteX186" fmla="*/ 814961 w 1010106"/>
              <a:gd name="connsiteY186" fmla="*/ 159533 h 172277"/>
              <a:gd name="connsiteX187" fmla="*/ 793218 w 1010106"/>
              <a:gd name="connsiteY187" fmla="*/ 142226 h 172277"/>
              <a:gd name="connsiteX188" fmla="*/ 778710 w 1010106"/>
              <a:gd name="connsiteY188" fmla="*/ 117993 h 172277"/>
              <a:gd name="connsiteX189" fmla="*/ 774205 w 1010106"/>
              <a:gd name="connsiteY189" fmla="*/ 111126 h 172277"/>
              <a:gd name="connsiteX190" fmla="*/ 776982 w 1010106"/>
              <a:gd name="connsiteY190" fmla="*/ 106286 h 172277"/>
              <a:gd name="connsiteX191" fmla="*/ 808393 w 1010106"/>
              <a:gd name="connsiteY191" fmla="*/ 85637 h 172277"/>
              <a:gd name="connsiteX192" fmla="*/ 817715 w 1010106"/>
              <a:gd name="connsiteY192" fmla="*/ 73665 h 172277"/>
              <a:gd name="connsiteX193" fmla="*/ 810122 w 1010106"/>
              <a:gd name="connsiteY193" fmla="*/ 65507 h 172277"/>
              <a:gd name="connsiteX194" fmla="*/ 802874 w 1010106"/>
              <a:gd name="connsiteY194" fmla="*/ 67789 h 172277"/>
              <a:gd name="connsiteX195" fmla="*/ 793563 w 1010106"/>
              <a:gd name="connsiteY195" fmla="*/ 73665 h 172277"/>
              <a:gd name="connsiteX196" fmla="*/ 791144 w 1010106"/>
              <a:gd name="connsiteY196" fmla="*/ 79530 h 172277"/>
              <a:gd name="connsiteX197" fmla="*/ 781130 w 1010106"/>
              <a:gd name="connsiteY197" fmla="*/ 96354 h 172277"/>
              <a:gd name="connsiteX198" fmla="*/ 756621 w 1010106"/>
              <a:gd name="connsiteY198" fmla="*/ 111379 h 172277"/>
              <a:gd name="connsiteX199" fmla="*/ 753164 w 1010106"/>
              <a:gd name="connsiteY199" fmla="*/ 108591 h 172277"/>
              <a:gd name="connsiteX200" fmla="*/ 775265 w 1010106"/>
              <a:gd name="connsiteY200" fmla="*/ 9668 h 172277"/>
              <a:gd name="connsiteX201" fmla="*/ 748670 w 1010106"/>
              <a:gd name="connsiteY201" fmla="*/ 13747 h 172277"/>
              <a:gd name="connsiteX202" fmla="*/ 751782 w 1010106"/>
              <a:gd name="connsiteY202" fmla="*/ 25465 h 172277"/>
              <a:gd name="connsiteX203" fmla="*/ 727607 w 1010106"/>
              <a:gd name="connsiteY203" fmla="*/ 136119 h 172277"/>
              <a:gd name="connsiteX204" fmla="*/ 720013 w 1010106"/>
              <a:gd name="connsiteY204" fmla="*/ 165686 h 172277"/>
              <a:gd name="connsiteX205" fmla="*/ 721373 w 1010106"/>
              <a:gd name="connsiteY205" fmla="*/ 171275 h 172277"/>
              <a:gd name="connsiteX206" fmla="*/ 734186 w 1010106"/>
              <a:gd name="connsiteY206" fmla="*/ 165940 h 172277"/>
              <a:gd name="connsiteX207" fmla="*/ 740731 w 1010106"/>
              <a:gd name="connsiteY207" fmla="*/ 157263 h 172277"/>
              <a:gd name="connsiteX208" fmla="*/ 747311 w 1010106"/>
              <a:gd name="connsiteY208" fmla="*/ 133814 h 172277"/>
              <a:gd name="connsiteX209" fmla="*/ 750399 w 1010106"/>
              <a:gd name="connsiteY209" fmla="*/ 119791 h 172277"/>
              <a:gd name="connsiteX210" fmla="*/ 753510 w 1010106"/>
              <a:gd name="connsiteY210" fmla="*/ 115989 h 172277"/>
              <a:gd name="connsiteX211" fmla="*/ 764215 w 1010106"/>
              <a:gd name="connsiteY211" fmla="*/ 128456 h 172277"/>
              <a:gd name="connsiteX212" fmla="*/ 780784 w 1010106"/>
              <a:gd name="connsiteY212" fmla="*/ 158012 h 172277"/>
              <a:gd name="connsiteX213" fmla="*/ 801825 w 1010106"/>
              <a:gd name="connsiteY213" fmla="*/ 171275 h 172277"/>
              <a:gd name="connsiteX214" fmla="*/ 822140 w 1010106"/>
              <a:gd name="connsiteY214" fmla="*/ 163013 h 172277"/>
              <a:gd name="connsiteX215" fmla="*/ 838110 w 1010106"/>
              <a:gd name="connsiteY215" fmla="*/ 149451 h 172277"/>
              <a:gd name="connsiteX216" fmla="*/ 860522 w 1010106"/>
              <a:gd name="connsiteY216" fmla="*/ 169754 h 172277"/>
              <a:gd name="connsiteX217" fmla="*/ 913193 w 1010106"/>
              <a:gd name="connsiteY217" fmla="*/ 144484 h 172277"/>
              <a:gd name="connsiteX218" fmla="*/ 933473 w 1010106"/>
              <a:gd name="connsiteY218" fmla="*/ 127995 h 172277"/>
              <a:gd name="connsiteX219" fmla="*/ 942380 w 1010106"/>
              <a:gd name="connsiteY219" fmla="*/ 120621 h 172277"/>
              <a:gd name="connsiteX220" fmla="*/ 937160 w 1010106"/>
              <a:gd name="connsiteY220" fmla="*/ 144784 h 172277"/>
              <a:gd name="connsiteX221" fmla="*/ 942691 w 1010106"/>
              <a:gd name="connsiteY221" fmla="*/ 170249 h 172277"/>
              <a:gd name="connsiteX222" fmla="*/ 983793 w 1010106"/>
              <a:gd name="connsiteY222" fmla="*/ 140693 h 172277"/>
              <a:gd name="connsiteX223" fmla="*/ 981005 w 1010106"/>
              <a:gd name="connsiteY223" fmla="*/ 138919 h 172277"/>
              <a:gd name="connsiteX224" fmla="*/ 960298 w 1010106"/>
              <a:gd name="connsiteY224" fmla="*/ 150615 h 172277"/>
              <a:gd name="connsiteX225" fmla="*/ 958915 w 1010106"/>
              <a:gd name="connsiteY225" fmla="*/ 132028 h 172277"/>
              <a:gd name="connsiteX226" fmla="*/ 970657 w 1010106"/>
              <a:gd name="connsiteY226" fmla="*/ 82549 h 172277"/>
              <a:gd name="connsiteX227" fmla="*/ 973780 w 1010106"/>
              <a:gd name="connsiteY227" fmla="*/ 80533 h 172277"/>
              <a:gd name="connsiteX228" fmla="*/ 983447 w 1010106"/>
              <a:gd name="connsiteY228" fmla="*/ 80014 h 172277"/>
              <a:gd name="connsiteX229" fmla="*/ 994809 w 1010106"/>
              <a:gd name="connsiteY229" fmla="*/ 77952 h 172277"/>
              <a:gd name="connsiteX230" fmla="*/ 1008636 w 1010106"/>
              <a:gd name="connsiteY230" fmla="*/ 71338 h 172277"/>
              <a:gd name="connsiteX231" fmla="*/ 1007588 w 1010106"/>
              <a:gd name="connsiteY231" fmla="*/ 69540 h 172277"/>
              <a:gd name="connsiteX232" fmla="*/ 860568 w 1010106"/>
              <a:gd name="connsiteY232" fmla="*/ 107024 h 172277"/>
              <a:gd name="connsiteX233" fmla="*/ 871273 w 1010106"/>
              <a:gd name="connsiteY233" fmla="*/ 85626 h 172277"/>
              <a:gd name="connsiteX234" fmla="*/ 887174 w 1010106"/>
              <a:gd name="connsiteY234" fmla="*/ 77710 h 172277"/>
              <a:gd name="connsiteX235" fmla="*/ 899239 w 1010106"/>
              <a:gd name="connsiteY235" fmla="*/ 89959 h 172277"/>
              <a:gd name="connsiteX236" fmla="*/ 893040 w 1010106"/>
              <a:gd name="connsiteY236" fmla="*/ 99154 h 172277"/>
              <a:gd name="connsiteX237" fmla="*/ 862654 w 1010106"/>
              <a:gd name="connsiteY237" fmla="*/ 109847 h 172277"/>
              <a:gd name="connsiteX238" fmla="*/ 860568 w 1010106"/>
              <a:gd name="connsiteY238" fmla="*/ 107035 h 172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Lst>
            <a:rect l="l" t="t" r="r" b="b"/>
            <a:pathLst>
              <a:path w="1010106" h="172277">
                <a:moveTo>
                  <a:pt x="713595" y="65738"/>
                </a:moveTo>
                <a:cubicBezTo>
                  <a:pt x="707718" y="65738"/>
                  <a:pt x="702533" y="70842"/>
                  <a:pt x="699791" y="72882"/>
                </a:cubicBezTo>
                <a:cubicBezTo>
                  <a:pt x="693914" y="78217"/>
                  <a:pt x="682875" y="88679"/>
                  <a:pt x="671122" y="105238"/>
                </a:cubicBezTo>
                <a:cubicBezTo>
                  <a:pt x="669728" y="107300"/>
                  <a:pt x="668368" y="107300"/>
                  <a:pt x="668714" y="105238"/>
                </a:cubicBezTo>
                <a:cubicBezTo>
                  <a:pt x="671122" y="93012"/>
                  <a:pt x="673208" y="83586"/>
                  <a:pt x="673899" y="76696"/>
                </a:cubicBezTo>
                <a:cubicBezTo>
                  <a:pt x="674579" y="72628"/>
                  <a:pt x="674579" y="65749"/>
                  <a:pt x="669405" y="65749"/>
                </a:cubicBezTo>
                <a:lnTo>
                  <a:pt x="647673" y="89970"/>
                </a:lnTo>
                <a:cubicBezTo>
                  <a:pt x="652858" y="88184"/>
                  <a:pt x="653527" y="90731"/>
                  <a:pt x="652133" y="99926"/>
                </a:cubicBezTo>
                <a:cubicBezTo>
                  <a:pt x="651591" y="103578"/>
                  <a:pt x="650934" y="107358"/>
                  <a:pt x="650220" y="111276"/>
                </a:cubicBezTo>
                <a:cubicBezTo>
                  <a:pt x="650139" y="111333"/>
                  <a:pt x="650070" y="111356"/>
                  <a:pt x="649966" y="111391"/>
                </a:cubicBezTo>
                <a:cubicBezTo>
                  <a:pt x="637118" y="121946"/>
                  <a:pt x="624121" y="132316"/>
                  <a:pt x="611123" y="142664"/>
                </a:cubicBezTo>
                <a:cubicBezTo>
                  <a:pt x="611100" y="142698"/>
                  <a:pt x="611088" y="142721"/>
                  <a:pt x="611077" y="142733"/>
                </a:cubicBezTo>
                <a:cubicBezTo>
                  <a:pt x="603161" y="148460"/>
                  <a:pt x="590497" y="154970"/>
                  <a:pt x="581717" y="154970"/>
                </a:cubicBezTo>
                <a:cubicBezTo>
                  <a:pt x="568961" y="154970"/>
                  <a:pt x="561356" y="147584"/>
                  <a:pt x="561702" y="127707"/>
                </a:cubicBezTo>
                <a:cubicBezTo>
                  <a:pt x="561702" y="124896"/>
                  <a:pt x="562036" y="122603"/>
                  <a:pt x="562036" y="120828"/>
                </a:cubicBezTo>
                <a:cubicBezTo>
                  <a:pt x="562381" y="118005"/>
                  <a:pt x="563061" y="117775"/>
                  <a:pt x="564444" y="117256"/>
                </a:cubicBezTo>
                <a:cubicBezTo>
                  <a:pt x="575840" y="113672"/>
                  <a:pt x="588619" y="109593"/>
                  <a:pt x="600349" y="103993"/>
                </a:cubicBezTo>
                <a:cubicBezTo>
                  <a:pt x="610351" y="99407"/>
                  <a:pt x="623141" y="91745"/>
                  <a:pt x="623487" y="81051"/>
                </a:cubicBezTo>
                <a:cubicBezTo>
                  <a:pt x="623487" y="71614"/>
                  <a:pt x="615559" y="65749"/>
                  <a:pt x="607608" y="65749"/>
                </a:cubicBezTo>
                <a:cubicBezTo>
                  <a:pt x="599658" y="65749"/>
                  <a:pt x="580657" y="74161"/>
                  <a:pt x="570309" y="81558"/>
                </a:cubicBezTo>
                <a:cubicBezTo>
                  <a:pt x="568362" y="82849"/>
                  <a:pt x="565562" y="85004"/>
                  <a:pt x="562462" y="88126"/>
                </a:cubicBezTo>
                <a:cubicBezTo>
                  <a:pt x="562462" y="88126"/>
                  <a:pt x="559432" y="90546"/>
                  <a:pt x="552138" y="91825"/>
                </a:cubicBezTo>
                <a:cubicBezTo>
                  <a:pt x="544337" y="93231"/>
                  <a:pt x="540200" y="91491"/>
                  <a:pt x="538253" y="91145"/>
                </a:cubicBezTo>
                <a:cubicBezTo>
                  <a:pt x="534692" y="90085"/>
                  <a:pt x="531443" y="87804"/>
                  <a:pt x="531362" y="87539"/>
                </a:cubicBezTo>
                <a:cubicBezTo>
                  <a:pt x="531512" y="86882"/>
                  <a:pt x="531858" y="85165"/>
                  <a:pt x="531858" y="85165"/>
                </a:cubicBezTo>
                <a:cubicBezTo>
                  <a:pt x="531858" y="85165"/>
                  <a:pt x="532664" y="80959"/>
                  <a:pt x="532664" y="78989"/>
                </a:cubicBezTo>
                <a:cubicBezTo>
                  <a:pt x="533021" y="71603"/>
                  <a:pt x="528170" y="65749"/>
                  <a:pt x="521268" y="65749"/>
                </a:cubicBezTo>
                <a:cubicBezTo>
                  <a:pt x="513329" y="65749"/>
                  <a:pt x="508501" y="71868"/>
                  <a:pt x="507452" y="75440"/>
                </a:cubicBezTo>
                <a:cubicBezTo>
                  <a:pt x="506796" y="77479"/>
                  <a:pt x="507821" y="78228"/>
                  <a:pt x="508858" y="79254"/>
                </a:cubicBezTo>
                <a:cubicBezTo>
                  <a:pt x="510921" y="81051"/>
                  <a:pt x="513329" y="84358"/>
                  <a:pt x="513329" y="91745"/>
                </a:cubicBezTo>
                <a:cubicBezTo>
                  <a:pt x="513329" y="106540"/>
                  <a:pt x="501253" y="125668"/>
                  <a:pt x="479498" y="144530"/>
                </a:cubicBezTo>
                <a:cubicBezTo>
                  <a:pt x="476387" y="147573"/>
                  <a:pt x="475361" y="147573"/>
                  <a:pt x="475361" y="143758"/>
                </a:cubicBezTo>
                <a:cubicBezTo>
                  <a:pt x="475361" y="132259"/>
                  <a:pt x="475004" y="118258"/>
                  <a:pt x="474324" y="103463"/>
                </a:cubicBezTo>
                <a:cubicBezTo>
                  <a:pt x="473276" y="84347"/>
                  <a:pt x="469485" y="65738"/>
                  <a:pt x="459126" y="65738"/>
                </a:cubicBezTo>
                <a:lnTo>
                  <a:pt x="446704" y="82561"/>
                </a:lnTo>
                <a:cubicBezTo>
                  <a:pt x="451221" y="82561"/>
                  <a:pt x="453330" y="89567"/>
                  <a:pt x="455277" y="103820"/>
                </a:cubicBezTo>
                <a:cubicBezTo>
                  <a:pt x="438926" y="119538"/>
                  <a:pt x="420812" y="132800"/>
                  <a:pt x="402341" y="146017"/>
                </a:cubicBezTo>
                <a:cubicBezTo>
                  <a:pt x="399587" y="147469"/>
                  <a:pt x="397433" y="148333"/>
                  <a:pt x="396303" y="148333"/>
                </a:cubicBezTo>
                <a:cubicBezTo>
                  <a:pt x="393538" y="148333"/>
                  <a:pt x="393872" y="140175"/>
                  <a:pt x="395946" y="128456"/>
                </a:cubicBezTo>
                <a:cubicBezTo>
                  <a:pt x="402860" y="91480"/>
                  <a:pt x="411490" y="48396"/>
                  <a:pt x="424258" y="6845"/>
                </a:cubicBezTo>
                <a:lnTo>
                  <a:pt x="396303" y="11419"/>
                </a:lnTo>
                <a:cubicBezTo>
                  <a:pt x="400786" y="11684"/>
                  <a:pt x="402860" y="12191"/>
                  <a:pt x="399392" y="27493"/>
                </a:cubicBezTo>
                <a:cubicBezTo>
                  <a:pt x="397260" y="37115"/>
                  <a:pt x="395117" y="46564"/>
                  <a:pt x="392985" y="55943"/>
                </a:cubicBezTo>
                <a:cubicBezTo>
                  <a:pt x="391775" y="57960"/>
                  <a:pt x="384539" y="67259"/>
                  <a:pt x="384539" y="67259"/>
                </a:cubicBezTo>
                <a:cubicBezTo>
                  <a:pt x="384539" y="67259"/>
                  <a:pt x="378662" y="73700"/>
                  <a:pt x="374906" y="76823"/>
                </a:cubicBezTo>
                <a:cubicBezTo>
                  <a:pt x="369409" y="81386"/>
                  <a:pt x="364316" y="83656"/>
                  <a:pt x="363291" y="84197"/>
                </a:cubicBezTo>
                <a:cubicBezTo>
                  <a:pt x="359891" y="86041"/>
                  <a:pt x="352863" y="86018"/>
                  <a:pt x="352863" y="86018"/>
                </a:cubicBezTo>
                <a:cubicBezTo>
                  <a:pt x="352206" y="85949"/>
                  <a:pt x="351526" y="85822"/>
                  <a:pt x="350869" y="85672"/>
                </a:cubicBezTo>
                <a:cubicBezTo>
                  <a:pt x="348265" y="75140"/>
                  <a:pt x="340994" y="65738"/>
                  <a:pt x="324828" y="65738"/>
                </a:cubicBezTo>
                <a:cubicBezTo>
                  <a:pt x="315840" y="65738"/>
                  <a:pt x="303073" y="71603"/>
                  <a:pt x="291342" y="78493"/>
                </a:cubicBezTo>
                <a:cubicBezTo>
                  <a:pt x="265785" y="94026"/>
                  <a:pt x="257500" y="119526"/>
                  <a:pt x="257143" y="137628"/>
                </a:cubicBezTo>
                <a:cubicBezTo>
                  <a:pt x="257143" y="139207"/>
                  <a:pt x="257304" y="141765"/>
                  <a:pt x="257454" y="143251"/>
                </a:cubicBezTo>
                <a:lnTo>
                  <a:pt x="254539" y="146593"/>
                </a:lnTo>
                <a:lnTo>
                  <a:pt x="249330" y="151294"/>
                </a:lnTo>
                <a:cubicBezTo>
                  <a:pt x="243949" y="155892"/>
                  <a:pt x="239121" y="158588"/>
                  <a:pt x="238810" y="158738"/>
                </a:cubicBezTo>
                <a:cubicBezTo>
                  <a:pt x="237830" y="159153"/>
                  <a:pt x="236966" y="159395"/>
                  <a:pt x="236252" y="159487"/>
                </a:cubicBezTo>
                <a:cubicBezTo>
                  <a:pt x="235964" y="159510"/>
                  <a:pt x="235699" y="159533"/>
                  <a:pt x="235411" y="159533"/>
                </a:cubicBezTo>
                <a:cubicBezTo>
                  <a:pt x="226089" y="159533"/>
                  <a:pt x="218138" y="148587"/>
                  <a:pt x="213656" y="142226"/>
                </a:cubicBezTo>
                <a:cubicBezTo>
                  <a:pt x="207088" y="132789"/>
                  <a:pt x="201914" y="122084"/>
                  <a:pt x="199160" y="117993"/>
                </a:cubicBezTo>
                <a:cubicBezTo>
                  <a:pt x="197777" y="115205"/>
                  <a:pt x="196037" y="112900"/>
                  <a:pt x="194666" y="111126"/>
                </a:cubicBezTo>
                <a:cubicBezTo>
                  <a:pt x="193272" y="109593"/>
                  <a:pt x="193272" y="108337"/>
                  <a:pt x="197420" y="106286"/>
                </a:cubicBezTo>
                <a:cubicBezTo>
                  <a:pt x="205693" y="101182"/>
                  <a:pt x="224003" y="89198"/>
                  <a:pt x="228843" y="85637"/>
                </a:cubicBezTo>
                <a:cubicBezTo>
                  <a:pt x="232968" y="82330"/>
                  <a:pt x="238165" y="77721"/>
                  <a:pt x="238165" y="73665"/>
                </a:cubicBezTo>
                <a:cubicBezTo>
                  <a:pt x="238165" y="70589"/>
                  <a:pt x="236425" y="65507"/>
                  <a:pt x="230560" y="65507"/>
                </a:cubicBezTo>
                <a:cubicBezTo>
                  <a:pt x="228163" y="65507"/>
                  <a:pt x="226434" y="66003"/>
                  <a:pt x="223323" y="67789"/>
                </a:cubicBezTo>
                <a:cubicBezTo>
                  <a:pt x="219878" y="69310"/>
                  <a:pt x="216755" y="71603"/>
                  <a:pt x="214013" y="73665"/>
                </a:cubicBezTo>
                <a:cubicBezTo>
                  <a:pt x="211927" y="75175"/>
                  <a:pt x="211236" y="76972"/>
                  <a:pt x="211582" y="79530"/>
                </a:cubicBezTo>
                <a:cubicBezTo>
                  <a:pt x="211927" y="82077"/>
                  <a:pt x="209842" y="89475"/>
                  <a:pt x="201557" y="96354"/>
                </a:cubicBezTo>
                <a:cubicBezTo>
                  <a:pt x="193629" y="102968"/>
                  <a:pt x="184998" y="108061"/>
                  <a:pt x="177059" y="111379"/>
                </a:cubicBezTo>
                <a:cubicBezTo>
                  <a:pt x="173245" y="112647"/>
                  <a:pt x="172911" y="112140"/>
                  <a:pt x="173591" y="108591"/>
                </a:cubicBezTo>
                <a:cubicBezTo>
                  <a:pt x="179479" y="83091"/>
                  <a:pt x="192938" y="18333"/>
                  <a:pt x="195692" y="9668"/>
                </a:cubicBezTo>
                <a:lnTo>
                  <a:pt x="169109" y="13747"/>
                </a:lnTo>
                <a:cubicBezTo>
                  <a:pt x="173591" y="13251"/>
                  <a:pt x="173948" y="15014"/>
                  <a:pt x="172220" y="25465"/>
                </a:cubicBezTo>
                <a:cubicBezTo>
                  <a:pt x="167714" y="50216"/>
                  <a:pt x="155638" y="108591"/>
                  <a:pt x="148033" y="136119"/>
                </a:cubicBezTo>
                <a:cubicBezTo>
                  <a:pt x="145959" y="144277"/>
                  <a:pt x="143205" y="154198"/>
                  <a:pt x="140451" y="165686"/>
                </a:cubicBezTo>
                <a:cubicBezTo>
                  <a:pt x="139414" y="169270"/>
                  <a:pt x="139414" y="171275"/>
                  <a:pt x="141834" y="171275"/>
                </a:cubicBezTo>
                <a:cubicBezTo>
                  <a:pt x="143920" y="171275"/>
                  <a:pt x="152550" y="167196"/>
                  <a:pt x="154601" y="165940"/>
                </a:cubicBezTo>
                <a:cubicBezTo>
                  <a:pt x="157033" y="164154"/>
                  <a:pt x="159441" y="161826"/>
                  <a:pt x="161169" y="157263"/>
                </a:cubicBezTo>
                <a:cubicBezTo>
                  <a:pt x="163935" y="149382"/>
                  <a:pt x="166343" y="139679"/>
                  <a:pt x="167726" y="133814"/>
                </a:cubicBezTo>
                <a:cubicBezTo>
                  <a:pt x="168774" y="129240"/>
                  <a:pt x="169800" y="124389"/>
                  <a:pt x="170837" y="119791"/>
                </a:cubicBezTo>
                <a:cubicBezTo>
                  <a:pt x="171528" y="116484"/>
                  <a:pt x="171874" y="115700"/>
                  <a:pt x="173948" y="115989"/>
                </a:cubicBezTo>
                <a:cubicBezTo>
                  <a:pt x="177393" y="116484"/>
                  <a:pt x="180159" y="118766"/>
                  <a:pt x="184653" y="128456"/>
                </a:cubicBezTo>
                <a:cubicBezTo>
                  <a:pt x="189469" y="138158"/>
                  <a:pt x="196026" y="150396"/>
                  <a:pt x="201211" y="158012"/>
                </a:cubicBezTo>
                <a:cubicBezTo>
                  <a:pt x="208470" y="167956"/>
                  <a:pt x="215718" y="171275"/>
                  <a:pt x="222275" y="171275"/>
                </a:cubicBezTo>
                <a:cubicBezTo>
                  <a:pt x="227218" y="171275"/>
                  <a:pt x="233924" y="169443"/>
                  <a:pt x="241333" y="163958"/>
                </a:cubicBezTo>
                <a:cubicBezTo>
                  <a:pt x="247971" y="160086"/>
                  <a:pt x="253766" y="155523"/>
                  <a:pt x="258906" y="150154"/>
                </a:cubicBezTo>
                <a:cubicBezTo>
                  <a:pt x="262674" y="162610"/>
                  <a:pt x="272341" y="169742"/>
                  <a:pt x="285108" y="169742"/>
                </a:cubicBezTo>
                <a:cubicBezTo>
                  <a:pt x="293382" y="169742"/>
                  <a:pt x="307543" y="164142"/>
                  <a:pt x="318605" y="157252"/>
                </a:cubicBezTo>
                <a:cubicBezTo>
                  <a:pt x="341029" y="142998"/>
                  <a:pt x="352090" y="116219"/>
                  <a:pt x="352090" y="97356"/>
                </a:cubicBezTo>
                <a:cubicBezTo>
                  <a:pt x="352125" y="95720"/>
                  <a:pt x="352079" y="94015"/>
                  <a:pt x="351941" y="92309"/>
                </a:cubicBezTo>
                <a:cubicBezTo>
                  <a:pt x="365699" y="93404"/>
                  <a:pt x="379353" y="82999"/>
                  <a:pt x="389493" y="71199"/>
                </a:cubicBezTo>
                <a:cubicBezTo>
                  <a:pt x="383928" y="95582"/>
                  <a:pt x="378512" y="119376"/>
                  <a:pt x="373500" y="143482"/>
                </a:cubicBezTo>
                <a:cubicBezTo>
                  <a:pt x="370043" y="159038"/>
                  <a:pt x="372106" y="170249"/>
                  <a:pt x="376957" y="170249"/>
                </a:cubicBezTo>
                <a:cubicBezTo>
                  <a:pt x="379561" y="170249"/>
                  <a:pt x="392766" y="162068"/>
                  <a:pt x="407193" y="149266"/>
                </a:cubicBezTo>
                <a:cubicBezTo>
                  <a:pt x="424177" y="137098"/>
                  <a:pt x="440862" y="124861"/>
                  <a:pt x="456084" y="110619"/>
                </a:cubicBezTo>
                <a:cubicBezTo>
                  <a:pt x="457893" y="129194"/>
                  <a:pt x="456614" y="152320"/>
                  <a:pt x="455669" y="165433"/>
                </a:cubicBezTo>
                <a:cubicBezTo>
                  <a:pt x="455669" y="167956"/>
                  <a:pt x="456026" y="170249"/>
                  <a:pt x="458757" y="170249"/>
                </a:cubicBezTo>
                <a:cubicBezTo>
                  <a:pt x="460497" y="170249"/>
                  <a:pt x="464288" y="167461"/>
                  <a:pt x="468448" y="163889"/>
                </a:cubicBezTo>
                <a:cubicBezTo>
                  <a:pt x="471893" y="161365"/>
                  <a:pt x="474993" y="158277"/>
                  <a:pt x="479821" y="153161"/>
                </a:cubicBezTo>
                <a:cubicBezTo>
                  <a:pt x="502855" y="129424"/>
                  <a:pt x="521487" y="109132"/>
                  <a:pt x="529069" y="93012"/>
                </a:cubicBezTo>
                <a:cubicBezTo>
                  <a:pt x="536617" y="97829"/>
                  <a:pt x="545017" y="98843"/>
                  <a:pt x="554661" y="97368"/>
                </a:cubicBezTo>
                <a:cubicBezTo>
                  <a:pt x="547782" y="107254"/>
                  <a:pt x="541468" y="121750"/>
                  <a:pt x="541283" y="141477"/>
                </a:cubicBezTo>
                <a:cubicBezTo>
                  <a:pt x="541283" y="155731"/>
                  <a:pt x="547840" y="169754"/>
                  <a:pt x="564410" y="169754"/>
                </a:cubicBezTo>
                <a:cubicBezTo>
                  <a:pt x="579124" y="169754"/>
                  <a:pt x="602907" y="156341"/>
                  <a:pt x="615697" y="145660"/>
                </a:cubicBezTo>
                <a:cubicBezTo>
                  <a:pt x="626748" y="136856"/>
                  <a:pt x="637718" y="128041"/>
                  <a:pt x="648641" y="119123"/>
                </a:cubicBezTo>
                <a:cubicBezTo>
                  <a:pt x="645968" y="132558"/>
                  <a:pt x="642396" y="147768"/>
                  <a:pt x="637591" y="165686"/>
                </a:cubicBezTo>
                <a:cubicBezTo>
                  <a:pt x="636554" y="169270"/>
                  <a:pt x="636899" y="171275"/>
                  <a:pt x="638974" y="171275"/>
                </a:cubicBezTo>
                <a:cubicBezTo>
                  <a:pt x="641370" y="171275"/>
                  <a:pt x="649667" y="167196"/>
                  <a:pt x="651729" y="165686"/>
                </a:cubicBezTo>
                <a:cubicBezTo>
                  <a:pt x="653815" y="164154"/>
                  <a:pt x="656569" y="161826"/>
                  <a:pt x="657975" y="157252"/>
                </a:cubicBezTo>
                <a:cubicBezTo>
                  <a:pt x="660383" y="149370"/>
                  <a:pt x="662100" y="139668"/>
                  <a:pt x="663494" y="133803"/>
                </a:cubicBezTo>
                <a:cubicBezTo>
                  <a:pt x="664877" y="128203"/>
                  <a:pt x="666939" y="121819"/>
                  <a:pt x="671076" y="114686"/>
                </a:cubicBezTo>
                <a:cubicBezTo>
                  <a:pt x="682495" y="96838"/>
                  <a:pt x="693165" y="87665"/>
                  <a:pt x="699042" y="87665"/>
                </a:cubicBezTo>
                <a:cubicBezTo>
                  <a:pt x="701439" y="87665"/>
                  <a:pt x="703179" y="88426"/>
                  <a:pt x="704216" y="89463"/>
                </a:cubicBezTo>
                <a:cubicBezTo>
                  <a:pt x="705276" y="90224"/>
                  <a:pt x="706635" y="91745"/>
                  <a:pt x="708352" y="91745"/>
                </a:cubicBezTo>
                <a:cubicBezTo>
                  <a:pt x="710069" y="91745"/>
                  <a:pt x="713192" y="89463"/>
                  <a:pt x="717686" y="84347"/>
                </a:cubicBezTo>
                <a:cubicBezTo>
                  <a:pt x="721143" y="80544"/>
                  <a:pt x="724265" y="75935"/>
                  <a:pt x="724265" y="74149"/>
                </a:cubicBezTo>
                <a:cubicBezTo>
                  <a:pt x="724611" y="71868"/>
                  <a:pt x="722525" y="65738"/>
                  <a:pt x="713549" y="65738"/>
                </a:cubicBezTo>
                <a:moveTo>
                  <a:pt x="564444" y="107024"/>
                </a:moveTo>
                <a:cubicBezTo>
                  <a:pt x="566530" y="97345"/>
                  <a:pt x="571346" y="88933"/>
                  <a:pt x="575149" y="85626"/>
                </a:cubicBezTo>
                <a:cubicBezTo>
                  <a:pt x="578963" y="81812"/>
                  <a:pt x="585508" y="77710"/>
                  <a:pt x="591039" y="77710"/>
                </a:cubicBezTo>
                <a:cubicBezTo>
                  <a:pt x="599669" y="77710"/>
                  <a:pt x="603472" y="84093"/>
                  <a:pt x="603126" y="89959"/>
                </a:cubicBezTo>
                <a:cubicBezTo>
                  <a:pt x="603126" y="92770"/>
                  <a:pt x="601029" y="96342"/>
                  <a:pt x="596915" y="99154"/>
                </a:cubicBezTo>
                <a:cubicBezTo>
                  <a:pt x="590324" y="103221"/>
                  <a:pt x="581014" y="107035"/>
                  <a:pt x="566530" y="109847"/>
                </a:cubicBezTo>
                <a:cubicBezTo>
                  <a:pt x="564121" y="110354"/>
                  <a:pt x="564121" y="109098"/>
                  <a:pt x="564444" y="107035"/>
                </a:cubicBezTo>
                <a:moveTo>
                  <a:pt x="330716" y="102691"/>
                </a:moveTo>
                <a:cubicBezTo>
                  <a:pt x="330716" y="117751"/>
                  <a:pt x="326913" y="141961"/>
                  <a:pt x="314837" y="152689"/>
                </a:cubicBezTo>
                <a:cubicBezTo>
                  <a:pt x="311046" y="156261"/>
                  <a:pt x="304812" y="158531"/>
                  <a:pt x="299996" y="158531"/>
                </a:cubicBezTo>
                <a:cubicBezTo>
                  <a:pt x="288254" y="158531"/>
                  <a:pt x="278921" y="151156"/>
                  <a:pt x="278921" y="130772"/>
                </a:cubicBezTo>
                <a:cubicBezTo>
                  <a:pt x="279278" y="106793"/>
                  <a:pt x="286871" y="90466"/>
                  <a:pt x="295168" y="83079"/>
                </a:cubicBezTo>
                <a:cubicBezTo>
                  <a:pt x="300007" y="78735"/>
                  <a:pt x="304144" y="76972"/>
                  <a:pt x="310366" y="76972"/>
                </a:cubicBezTo>
                <a:cubicBezTo>
                  <a:pt x="327270" y="76972"/>
                  <a:pt x="331073" y="90235"/>
                  <a:pt x="330727" y="102703"/>
                </a:cubicBezTo>
                <a:moveTo>
                  <a:pt x="137225" y="6914"/>
                </a:moveTo>
                <a:cubicBezTo>
                  <a:pt x="131901" y="2650"/>
                  <a:pt x="120586" y="0"/>
                  <a:pt x="107266" y="0"/>
                </a:cubicBezTo>
                <a:cubicBezTo>
                  <a:pt x="92148" y="0"/>
                  <a:pt x="75509" y="3906"/>
                  <a:pt x="59515" y="14392"/>
                </a:cubicBezTo>
                <a:cubicBezTo>
                  <a:pt x="42646" y="25212"/>
                  <a:pt x="35974" y="37345"/>
                  <a:pt x="36228" y="51783"/>
                </a:cubicBezTo>
                <a:cubicBezTo>
                  <a:pt x="36516" y="68215"/>
                  <a:pt x="49755" y="79715"/>
                  <a:pt x="71960" y="89544"/>
                </a:cubicBezTo>
                <a:cubicBezTo>
                  <a:pt x="88829" y="96757"/>
                  <a:pt x="110492" y="105560"/>
                  <a:pt x="110492" y="126555"/>
                </a:cubicBezTo>
                <a:cubicBezTo>
                  <a:pt x="110492" y="147549"/>
                  <a:pt x="95489" y="159718"/>
                  <a:pt x="67512" y="159718"/>
                </a:cubicBezTo>
                <a:cubicBezTo>
                  <a:pt x="46644" y="159718"/>
                  <a:pt x="28035" y="151145"/>
                  <a:pt x="22665" y="138423"/>
                </a:cubicBezTo>
                <a:cubicBezTo>
                  <a:pt x="20971" y="134437"/>
                  <a:pt x="19566" y="130530"/>
                  <a:pt x="20004" y="128260"/>
                </a:cubicBezTo>
                <a:cubicBezTo>
                  <a:pt x="20891" y="126290"/>
                  <a:pt x="17342" y="125956"/>
                  <a:pt x="15118" y="128260"/>
                </a:cubicBezTo>
                <a:cubicBezTo>
                  <a:pt x="13343" y="130530"/>
                  <a:pt x="8446" y="135773"/>
                  <a:pt x="4920" y="139725"/>
                </a:cubicBezTo>
                <a:cubicBezTo>
                  <a:pt x="1775" y="142341"/>
                  <a:pt x="0" y="144968"/>
                  <a:pt x="0" y="147930"/>
                </a:cubicBezTo>
                <a:cubicBezTo>
                  <a:pt x="0" y="152838"/>
                  <a:pt x="3998" y="158427"/>
                  <a:pt x="10659" y="162667"/>
                </a:cubicBezTo>
                <a:cubicBezTo>
                  <a:pt x="18655" y="168233"/>
                  <a:pt x="35456" y="172277"/>
                  <a:pt x="52337" y="172277"/>
                </a:cubicBezTo>
                <a:cubicBezTo>
                  <a:pt x="68319" y="172277"/>
                  <a:pt x="83540" y="167449"/>
                  <a:pt x="98647" y="159902"/>
                </a:cubicBezTo>
                <a:cubicBezTo>
                  <a:pt x="117728" y="150096"/>
                  <a:pt x="135439" y="136718"/>
                  <a:pt x="135162" y="117348"/>
                </a:cubicBezTo>
                <a:cubicBezTo>
                  <a:pt x="134863" y="96930"/>
                  <a:pt x="111633" y="83033"/>
                  <a:pt x="94763" y="75509"/>
                </a:cubicBezTo>
                <a:cubicBezTo>
                  <a:pt x="75221" y="66982"/>
                  <a:pt x="57637" y="57280"/>
                  <a:pt x="57637" y="38590"/>
                </a:cubicBezTo>
                <a:cubicBezTo>
                  <a:pt x="57637" y="21202"/>
                  <a:pt x="72859" y="10935"/>
                  <a:pt x="90615" y="11177"/>
                </a:cubicBezTo>
                <a:cubicBezTo>
                  <a:pt x="113753" y="11511"/>
                  <a:pt x="124354" y="20038"/>
                  <a:pt x="121692" y="31837"/>
                </a:cubicBezTo>
                <a:cubicBezTo>
                  <a:pt x="120805" y="36089"/>
                  <a:pt x="125691" y="36758"/>
                  <a:pt x="128352" y="33808"/>
                </a:cubicBezTo>
                <a:cubicBezTo>
                  <a:pt x="132789" y="29210"/>
                  <a:pt x="135013" y="27240"/>
                  <a:pt x="138573" y="23645"/>
                </a:cubicBezTo>
                <a:cubicBezTo>
                  <a:pt x="141235" y="21006"/>
                  <a:pt x="142560" y="18736"/>
                  <a:pt x="142560" y="16432"/>
                </a:cubicBezTo>
                <a:cubicBezTo>
                  <a:pt x="142560" y="13816"/>
                  <a:pt x="141235" y="10186"/>
                  <a:pt x="137236" y="6925"/>
                </a:cubicBezTo>
                <a:moveTo>
                  <a:pt x="1007634" y="69552"/>
                </a:moveTo>
                <a:cubicBezTo>
                  <a:pt x="1005905" y="69828"/>
                  <a:pt x="1000386" y="69828"/>
                  <a:pt x="994509" y="69828"/>
                </a:cubicBezTo>
                <a:lnTo>
                  <a:pt x="976557" y="69828"/>
                </a:lnTo>
                <a:cubicBezTo>
                  <a:pt x="975174" y="69828"/>
                  <a:pt x="974471" y="69828"/>
                  <a:pt x="974828" y="68019"/>
                </a:cubicBezTo>
                <a:cubicBezTo>
                  <a:pt x="976211" y="61670"/>
                  <a:pt x="980705" y="51207"/>
                  <a:pt x="984484" y="44824"/>
                </a:cubicBezTo>
                <a:cubicBezTo>
                  <a:pt x="985867" y="43303"/>
                  <a:pt x="983482" y="42784"/>
                  <a:pt x="981039" y="44063"/>
                </a:cubicBezTo>
                <a:cubicBezTo>
                  <a:pt x="976914" y="46356"/>
                  <a:pt x="968272" y="51703"/>
                  <a:pt x="965495" y="54514"/>
                </a:cubicBezTo>
                <a:cubicBezTo>
                  <a:pt x="963444" y="56807"/>
                  <a:pt x="961013" y="59354"/>
                  <a:pt x="957579" y="67270"/>
                </a:cubicBezTo>
                <a:cubicBezTo>
                  <a:pt x="956876" y="69552"/>
                  <a:pt x="955850" y="70059"/>
                  <a:pt x="954122" y="70324"/>
                </a:cubicBezTo>
                <a:cubicBezTo>
                  <a:pt x="952394" y="70577"/>
                  <a:pt x="949985" y="71084"/>
                  <a:pt x="946886" y="71591"/>
                </a:cubicBezTo>
                <a:cubicBezTo>
                  <a:pt x="942380" y="72617"/>
                  <a:pt x="933404" y="75659"/>
                  <a:pt x="931330" y="77191"/>
                </a:cubicBezTo>
                <a:cubicBezTo>
                  <a:pt x="928576" y="79231"/>
                  <a:pt x="928922" y="80533"/>
                  <a:pt x="932033" y="80533"/>
                </a:cubicBezTo>
                <a:lnTo>
                  <a:pt x="949305" y="80533"/>
                </a:lnTo>
                <a:cubicBezTo>
                  <a:pt x="952751" y="80533"/>
                  <a:pt x="952751" y="81028"/>
                  <a:pt x="952036" y="83068"/>
                </a:cubicBezTo>
                <a:cubicBezTo>
                  <a:pt x="949732" y="91376"/>
                  <a:pt x="947093" y="101573"/>
                  <a:pt x="944604" y="111610"/>
                </a:cubicBezTo>
                <a:cubicBezTo>
                  <a:pt x="940133" y="116058"/>
                  <a:pt x="934856" y="119975"/>
                  <a:pt x="930131" y="123985"/>
                </a:cubicBezTo>
                <a:cubicBezTo>
                  <a:pt x="922814" y="130219"/>
                  <a:pt x="915394" y="136338"/>
                  <a:pt x="907731" y="142145"/>
                </a:cubicBezTo>
                <a:cubicBezTo>
                  <a:pt x="907720" y="142180"/>
                  <a:pt x="907708" y="142180"/>
                  <a:pt x="907708" y="142214"/>
                </a:cubicBezTo>
                <a:lnTo>
                  <a:pt x="904125" y="144796"/>
                </a:lnTo>
                <a:cubicBezTo>
                  <a:pt x="896289" y="149900"/>
                  <a:pt x="885561" y="154947"/>
                  <a:pt x="877818" y="154947"/>
                </a:cubicBezTo>
                <a:cubicBezTo>
                  <a:pt x="865062" y="154947"/>
                  <a:pt x="857446" y="147561"/>
                  <a:pt x="857791" y="127684"/>
                </a:cubicBezTo>
                <a:cubicBezTo>
                  <a:pt x="857791" y="124873"/>
                  <a:pt x="858137" y="122580"/>
                  <a:pt x="858137" y="120805"/>
                </a:cubicBezTo>
                <a:cubicBezTo>
                  <a:pt x="858494" y="117982"/>
                  <a:pt x="859163" y="117751"/>
                  <a:pt x="860545" y="117233"/>
                </a:cubicBezTo>
                <a:cubicBezTo>
                  <a:pt x="871964" y="113649"/>
                  <a:pt x="884732" y="109570"/>
                  <a:pt x="896450" y="103970"/>
                </a:cubicBezTo>
                <a:cubicBezTo>
                  <a:pt x="906464" y="99384"/>
                  <a:pt x="919242" y="91721"/>
                  <a:pt x="919588" y="81028"/>
                </a:cubicBezTo>
                <a:cubicBezTo>
                  <a:pt x="919588" y="71591"/>
                  <a:pt x="911649" y="65726"/>
                  <a:pt x="903687" y="65726"/>
                </a:cubicBezTo>
                <a:cubicBezTo>
                  <a:pt x="895724" y="65726"/>
                  <a:pt x="876758" y="74138"/>
                  <a:pt x="866422" y="81535"/>
                </a:cubicBezTo>
                <a:cubicBezTo>
                  <a:pt x="858817" y="86617"/>
                  <a:pt x="837822" y="104927"/>
                  <a:pt x="837396" y="141270"/>
                </a:cubicBezTo>
                <a:cubicBezTo>
                  <a:pt x="837396" y="141270"/>
                  <a:pt x="836774" y="143125"/>
                  <a:pt x="829664" y="149773"/>
                </a:cubicBezTo>
                <a:cubicBezTo>
                  <a:pt x="825021" y="154152"/>
                  <a:pt x="816655" y="159303"/>
                  <a:pt x="816655" y="159303"/>
                </a:cubicBezTo>
                <a:cubicBezTo>
                  <a:pt x="816286" y="159372"/>
                  <a:pt x="816033" y="159441"/>
                  <a:pt x="815652" y="159510"/>
                </a:cubicBezTo>
                <a:cubicBezTo>
                  <a:pt x="815399" y="159510"/>
                  <a:pt x="815192" y="159533"/>
                  <a:pt x="814961" y="159533"/>
                </a:cubicBezTo>
                <a:cubicBezTo>
                  <a:pt x="805628" y="159533"/>
                  <a:pt x="797700" y="148587"/>
                  <a:pt x="793218" y="142226"/>
                </a:cubicBezTo>
                <a:cubicBezTo>
                  <a:pt x="786638" y="132789"/>
                  <a:pt x="781487" y="122084"/>
                  <a:pt x="778710" y="117993"/>
                </a:cubicBezTo>
                <a:cubicBezTo>
                  <a:pt x="777339" y="115205"/>
                  <a:pt x="775611" y="112900"/>
                  <a:pt x="774205" y="111126"/>
                </a:cubicBezTo>
                <a:cubicBezTo>
                  <a:pt x="772822" y="109593"/>
                  <a:pt x="772822" y="108337"/>
                  <a:pt x="776982" y="106286"/>
                </a:cubicBezTo>
                <a:cubicBezTo>
                  <a:pt x="785267" y="101182"/>
                  <a:pt x="803554" y="89198"/>
                  <a:pt x="808393" y="85637"/>
                </a:cubicBezTo>
                <a:cubicBezTo>
                  <a:pt x="812541" y="82330"/>
                  <a:pt x="817715" y="77721"/>
                  <a:pt x="817715" y="73665"/>
                </a:cubicBezTo>
                <a:cubicBezTo>
                  <a:pt x="817715" y="70589"/>
                  <a:pt x="815987" y="65507"/>
                  <a:pt x="810122" y="65507"/>
                </a:cubicBezTo>
                <a:cubicBezTo>
                  <a:pt x="807713" y="65507"/>
                  <a:pt x="805985" y="66003"/>
                  <a:pt x="802874" y="67789"/>
                </a:cubicBezTo>
                <a:cubicBezTo>
                  <a:pt x="799405" y="69310"/>
                  <a:pt x="796317" y="71603"/>
                  <a:pt x="793563" y="73665"/>
                </a:cubicBezTo>
                <a:cubicBezTo>
                  <a:pt x="791478" y="75175"/>
                  <a:pt x="790786" y="76972"/>
                  <a:pt x="791144" y="79530"/>
                </a:cubicBezTo>
                <a:cubicBezTo>
                  <a:pt x="791489" y="82077"/>
                  <a:pt x="789415" y="89475"/>
                  <a:pt x="781130" y="96354"/>
                </a:cubicBezTo>
                <a:cubicBezTo>
                  <a:pt x="773191" y="102968"/>
                  <a:pt x="764560" y="108061"/>
                  <a:pt x="756621" y="111379"/>
                </a:cubicBezTo>
                <a:cubicBezTo>
                  <a:pt x="752807" y="112647"/>
                  <a:pt x="752462" y="112140"/>
                  <a:pt x="753164" y="108591"/>
                </a:cubicBezTo>
                <a:cubicBezTo>
                  <a:pt x="759053" y="83091"/>
                  <a:pt x="772488" y="18333"/>
                  <a:pt x="775265" y="9668"/>
                </a:cubicBezTo>
                <a:lnTo>
                  <a:pt x="748670" y="13747"/>
                </a:lnTo>
                <a:cubicBezTo>
                  <a:pt x="753164" y="13251"/>
                  <a:pt x="753510" y="15014"/>
                  <a:pt x="751782" y="25465"/>
                </a:cubicBezTo>
                <a:cubicBezTo>
                  <a:pt x="747299" y="50216"/>
                  <a:pt x="735212" y="108591"/>
                  <a:pt x="727607" y="136119"/>
                </a:cubicBezTo>
                <a:cubicBezTo>
                  <a:pt x="725521" y="144277"/>
                  <a:pt x="722767" y="154198"/>
                  <a:pt x="720013" y="165686"/>
                </a:cubicBezTo>
                <a:cubicBezTo>
                  <a:pt x="718976" y="169270"/>
                  <a:pt x="718976" y="171275"/>
                  <a:pt x="721373" y="171275"/>
                </a:cubicBezTo>
                <a:cubicBezTo>
                  <a:pt x="723482" y="171275"/>
                  <a:pt x="732101" y="167196"/>
                  <a:pt x="734186" y="165940"/>
                </a:cubicBezTo>
                <a:cubicBezTo>
                  <a:pt x="736572" y="164154"/>
                  <a:pt x="739014" y="161826"/>
                  <a:pt x="740731" y="157263"/>
                </a:cubicBezTo>
                <a:cubicBezTo>
                  <a:pt x="743474" y="149382"/>
                  <a:pt x="745917" y="139679"/>
                  <a:pt x="747311" y="133814"/>
                </a:cubicBezTo>
                <a:cubicBezTo>
                  <a:pt x="748348" y="129240"/>
                  <a:pt x="749385" y="124389"/>
                  <a:pt x="750399" y="119791"/>
                </a:cubicBezTo>
                <a:cubicBezTo>
                  <a:pt x="751090" y="116484"/>
                  <a:pt x="751448" y="115700"/>
                  <a:pt x="753510" y="115989"/>
                </a:cubicBezTo>
                <a:cubicBezTo>
                  <a:pt x="756955" y="116484"/>
                  <a:pt x="759721" y="118766"/>
                  <a:pt x="764215" y="128456"/>
                </a:cubicBezTo>
                <a:cubicBezTo>
                  <a:pt x="769043" y="138158"/>
                  <a:pt x="775622" y="150396"/>
                  <a:pt x="780784" y="158012"/>
                </a:cubicBezTo>
                <a:cubicBezTo>
                  <a:pt x="788032" y="167956"/>
                  <a:pt x="795292" y="171275"/>
                  <a:pt x="801825" y="171275"/>
                </a:cubicBezTo>
                <a:cubicBezTo>
                  <a:pt x="807057" y="171275"/>
                  <a:pt x="814247" y="169270"/>
                  <a:pt x="822140" y="163013"/>
                </a:cubicBezTo>
                <a:cubicBezTo>
                  <a:pt x="828109" y="159164"/>
                  <a:pt x="833375" y="154636"/>
                  <a:pt x="838110" y="149451"/>
                </a:cubicBezTo>
                <a:cubicBezTo>
                  <a:pt x="840231" y="160559"/>
                  <a:pt x="847075" y="169754"/>
                  <a:pt x="860522" y="169754"/>
                </a:cubicBezTo>
                <a:cubicBezTo>
                  <a:pt x="875790" y="169754"/>
                  <a:pt x="900771" y="155339"/>
                  <a:pt x="913193" y="144484"/>
                </a:cubicBezTo>
                <a:cubicBezTo>
                  <a:pt x="920084" y="139184"/>
                  <a:pt x="926813" y="133630"/>
                  <a:pt x="933473" y="127995"/>
                </a:cubicBezTo>
                <a:cubicBezTo>
                  <a:pt x="936388" y="125529"/>
                  <a:pt x="939407" y="123121"/>
                  <a:pt x="942380" y="120621"/>
                </a:cubicBezTo>
                <a:cubicBezTo>
                  <a:pt x="940202" y="129793"/>
                  <a:pt x="938313" y="138400"/>
                  <a:pt x="937160" y="144784"/>
                </a:cubicBezTo>
                <a:cubicBezTo>
                  <a:pt x="934406" y="158531"/>
                  <a:pt x="935432" y="170249"/>
                  <a:pt x="942691" y="170249"/>
                </a:cubicBezTo>
                <a:cubicBezTo>
                  <a:pt x="948568" y="170249"/>
                  <a:pt x="969286" y="155731"/>
                  <a:pt x="983793" y="140693"/>
                </a:cubicBezTo>
                <a:cubicBezTo>
                  <a:pt x="984807" y="139668"/>
                  <a:pt x="982733" y="137882"/>
                  <a:pt x="981005" y="138919"/>
                </a:cubicBezTo>
                <a:cubicBezTo>
                  <a:pt x="976177" y="142456"/>
                  <a:pt x="965126" y="150615"/>
                  <a:pt x="960298" y="150615"/>
                </a:cubicBezTo>
                <a:cubicBezTo>
                  <a:pt x="957210" y="150615"/>
                  <a:pt x="956853" y="145003"/>
                  <a:pt x="958915" y="132028"/>
                </a:cubicBezTo>
                <a:cubicBezTo>
                  <a:pt x="960644" y="121070"/>
                  <a:pt x="965472" y="97610"/>
                  <a:pt x="970657" y="82549"/>
                </a:cubicBezTo>
                <a:cubicBezTo>
                  <a:pt x="971337" y="81028"/>
                  <a:pt x="972051" y="80533"/>
                  <a:pt x="973780" y="80533"/>
                </a:cubicBezTo>
                <a:cubicBezTo>
                  <a:pt x="976511" y="80533"/>
                  <a:pt x="980302" y="80268"/>
                  <a:pt x="983447" y="80014"/>
                </a:cubicBezTo>
                <a:cubicBezTo>
                  <a:pt x="985821" y="80014"/>
                  <a:pt x="991375" y="78977"/>
                  <a:pt x="994809" y="77952"/>
                </a:cubicBezTo>
                <a:cubicBezTo>
                  <a:pt x="1001388" y="75935"/>
                  <a:pt x="1006885" y="72363"/>
                  <a:pt x="1008636" y="71338"/>
                </a:cubicBezTo>
                <a:cubicBezTo>
                  <a:pt x="1011045" y="70059"/>
                  <a:pt x="1010353" y="69033"/>
                  <a:pt x="1007588" y="69540"/>
                </a:cubicBezTo>
                <a:moveTo>
                  <a:pt x="860568" y="107024"/>
                </a:moveTo>
                <a:cubicBezTo>
                  <a:pt x="862654" y="97345"/>
                  <a:pt x="867494" y="88933"/>
                  <a:pt x="871273" y="85626"/>
                </a:cubicBezTo>
                <a:cubicBezTo>
                  <a:pt x="875099" y="81812"/>
                  <a:pt x="881632" y="77710"/>
                  <a:pt x="887174" y="77710"/>
                </a:cubicBezTo>
                <a:cubicBezTo>
                  <a:pt x="895793" y="77710"/>
                  <a:pt x="899585" y="84093"/>
                  <a:pt x="899239" y="89959"/>
                </a:cubicBezTo>
                <a:cubicBezTo>
                  <a:pt x="899239" y="92770"/>
                  <a:pt x="897153" y="96342"/>
                  <a:pt x="893040" y="99154"/>
                </a:cubicBezTo>
                <a:cubicBezTo>
                  <a:pt x="886449" y="103221"/>
                  <a:pt x="877138" y="107035"/>
                  <a:pt x="862654" y="109847"/>
                </a:cubicBezTo>
                <a:cubicBezTo>
                  <a:pt x="860246" y="110354"/>
                  <a:pt x="860246" y="109098"/>
                  <a:pt x="860568" y="107035"/>
                </a:cubicBezTo>
              </a:path>
            </a:pathLst>
          </a:custGeom>
          <a:solidFill>
            <a:schemeClr val="bg1"/>
          </a:solidFill>
          <a:ln w="1151" cap="flat">
            <a:noFill/>
            <a:prstDash val="solid"/>
            <a:miter/>
          </a:ln>
        </p:spPr>
        <p:txBody>
          <a:bodyPr rtlCol="0" anchor="ctr"/>
          <a:lstStyle/>
          <a:p>
            <a:endParaRPr lang="sv-SE" dirty="0"/>
          </a:p>
        </p:txBody>
      </p:sp>
      <p:sp>
        <p:nvSpPr>
          <p:cNvPr id="16" name="Platshållare för text 15">
            <a:extLst>
              <a:ext uri="{FF2B5EF4-FFF2-40B4-BE49-F238E27FC236}">
                <a16:creationId xmlns:a16="http://schemas.microsoft.com/office/drawing/2014/main" id="{F46BEE33-0529-BAC3-D725-286055F85184}"/>
              </a:ext>
            </a:extLst>
          </p:cNvPr>
          <p:cNvSpPr>
            <a:spLocks noGrp="1"/>
          </p:cNvSpPr>
          <p:nvPr>
            <p:ph type="body" sz="quarter" idx="10" hasCustomPrompt="1"/>
          </p:nvPr>
        </p:nvSpPr>
        <p:spPr>
          <a:xfrm>
            <a:off x="334963" y="2420938"/>
            <a:ext cx="4680000" cy="3671887"/>
          </a:xfrm>
        </p:spPr>
        <p:txBody>
          <a:bodyPr wrap="square" numCol="1" spcCol="0"/>
          <a:lstStyle>
            <a:lvl1pPr marL="1793875" indent="-1793875">
              <a:buNone/>
              <a:tabLst>
                <a:tab pos="1793875" algn="l"/>
              </a:tabLst>
              <a:defRPr/>
            </a:lvl1pPr>
            <a:lvl2pPr marL="180975" indent="0">
              <a:buNone/>
              <a:defRPr/>
            </a:lvl2pPr>
          </a:lstStyle>
          <a:p>
            <a:pPr lvl="0"/>
            <a:r>
              <a:rPr lang="sv-SE" dirty="0"/>
              <a:t>08.00 Använd TAB för att flytta text höger</a:t>
            </a:r>
          </a:p>
        </p:txBody>
      </p:sp>
      <p:sp>
        <p:nvSpPr>
          <p:cNvPr id="3" name="Underrubrik 2">
            <a:extLst>
              <a:ext uri="{FF2B5EF4-FFF2-40B4-BE49-F238E27FC236}">
                <a16:creationId xmlns:a16="http://schemas.microsoft.com/office/drawing/2014/main" id="{C0EA7789-D837-A645-D8B4-DA8954209765}"/>
              </a:ext>
            </a:extLst>
          </p:cNvPr>
          <p:cNvSpPr>
            <a:spLocks noGrp="1"/>
          </p:cNvSpPr>
          <p:nvPr>
            <p:ph type="subTitle" idx="1" hasCustomPrompt="1"/>
          </p:nvPr>
        </p:nvSpPr>
        <p:spPr>
          <a:xfrm>
            <a:off x="334962" y="1357796"/>
            <a:ext cx="9685337" cy="558318"/>
          </a:xfrm>
        </p:spPr>
        <p:txBody>
          <a:bodyPr>
            <a:noAutofit/>
          </a:bodyPr>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Skriv en beskrivande text</a:t>
            </a:r>
          </a:p>
        </p:txBody>
      </p:sp>
      <p:sp>
        <p:nvSpPr>
          <p:cNvPr id="6" name="Rubrik 5">
            <a:extLst>
              <a:ext uri="{FF2B5EF4-FFF2-40B4-BE49-F238E27FC236}">
                <a16:creationId xmlns:a16="http://schemas.microsoft.com/office/drawing/2014/main" id="{1866B906-014D-A382-E978-809025409D02}"/>
              </a:ext>
            </a:extLst>
          </p:cNvPr>
          <p:cNvSpPr>
            <a:spLocks noGrp="1"/>
          </p:cNvSpPr>
          <p:nvPr>
            <p:ph type="title" hasCustomPrompt="1"/>
          </p:nvPr>
        </p:nvSpPr>
        <p:spPr>
          <a:xfrm>
            <a:off x="334962" y="552451"/>
            <a:ext cx="9685337" cy="704345"/>
          </a:xfrm>
        </p:spPr>
        <p:txBody>
          <a:bodyPr/>
          <a:lstStyle>
            <a:lvl1pPr>
              <a:defRPr>
                <a:solidFill>
                  <a:schemeClr val="tx1"/>
                </a:solidFill>
              </a:defRPr>
            </a:lvl1pPr>
          </a:lstStyle>
          <a:p>
            <a:r>
              <a:rPr lang="sv-SE" dirty="0"/>
              <a:t>Skriv rubrik</a:t>
            </a:r>
          </a:p>
        </p:txBody>
      </p:sp>
      <p:sp>
        <p:nvSpPr>
          <p:cNvPr id="9" name="Platshållare för text 15">
            <a:extLst>
              <a:ext uri="{FF2B5EF4-FFF2-40B4-BE49-F238E27FC236}">
                <a16:creationId xmlns:a16="http://schemas.microsoft.com/office/drawing/2014/main" id="{E843BAA9-8BCC-FC0A-082F-C092371AD9E8}"/>
              </a:ext>
            </a:extLst>
          </p:cNvPr>
          <p:cNvSpPr>
            <a:spLocks noGrp="1"/>
          </p:cNvSpPr>
          <p:nvPr>
            <p:ph type="body" sz="quarter" idx="11" hasCustomPrompt="1"/>
          </p:nvPr>
        </p:nvSpPr>
        <p:spPr>
          <a:xfrm>
            <a:off x="5340300" y="2420938"/>
            <a:ext cx="4680000" cy="3671887"/>
          </a:xfrm>
        </p:spPr>
        <p:txBody>
          <a:bodyPr wrap="square" numCol="1" spcCol="0"/>
          <a:lstStyle>
            <a:lvl1pPr marL="1793875" indent="-1793875">
              <a:buNone/>
              <a:tabLst>
                <a:tab pos="1793875" algn="l"/>
              </a:tabLst>
              <a:defRPr/>
            </a:lvl1pPr>
            <a:lvl2pPr marL="180975" indent="0">
              <a:buNone/>
              <a:defRPr/>
            </a:lvl2pPr>
          </a:lstStyle>
          <a:p>
            <a:pPr lvl="0"/>
            <a:r>
              <a:rPr lang="sv-SE" dirty="0"/>
              <a:t>08.00 Använd TAB för att flytta text höger</a:t>
            </a:r>
          </a:p>
        </p:txBody>
      </p:sp>
    </p:spTree>
    <p:extLst>
      <p:ext uri="{BB962C8B-B14F-4D97-AF65-F5344CB8AC3E}">
        <p14:creationId xmlns:p14="http://schemas.microsoft.com/office/powerpoint/2010/main" val="275315658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F0DF3C5-FE97-1D74-01D9-1BA6C204EAA7}"/>
              </a:ext>
            </a:extLst>
          </p:cNvPr>
          <p:cNvSpPr>
            <a:spLocks noGrp="1"/>
          </p:cNvSpPr>
          <p:nvPr>
            <p:ph type="title" hasCustomPrompt="1"/>
          </p:nvPr>
        </p:nvSpPr>
        <p:spPr>
          <a:xfrm>
            <a:off x="334962" y="552451"/>
            <a:ext cx="9685338" cy="1367942"/>
          </a:xfrm>
        </p:spPr>
        <p:txBody>
          <a:bodyPr/>
          <a:lstStyle>
            <a:lvl1pPr>
              <a:defRPr/>
            </a:lvl1pPr>
          </a:lstStyle>
          <a:p>
            <a:r>
              <a:rPr lang="sv-SE" dirty="0"/>
              <a:t>Skriv rubrik</a:t>
            </a:r>
          </a:p>
        </p:txBody>
      </p:sp>
      <p:sp>
        <p:nvSpPr>
          <p:cNvPr id="3" name="Platshållare för innehåll 2">
            <a:extLst>
              <a:ext uri="{FF2B5EF4-FFF2-40B4-BE49-F238E27FC236}">
                <a16:creationId xmlns:a16="http://schemas.microsoft.com/office/drawing/2014/main" id="{D94ED5E6-37A9-A616-ACDB-DE8BBEFDBBAC}"/>
              </a:ext>
            </a:extLst>
          </p:cNvPr>
          <p:cNvSpPr>
            <a:spLocks noGrp="1"/>
          </p:cNvSpPr>
          <p:nvPr>
            <p:ph idx="1" hasCustomPrompt="1"/>
          </p:nvPr>
        </p:nvSpPr>
        <p:spPr>
          <a:xfrm>
            <a:off x="334962" y="2425148"/>
            <a:ext cx="9685338" cy="3667678"/>
          </a:xfrm>
        </p:spPr>
        <p:txBody>
          <a:bodyPr/>
          <a:lstStyle>
            <a:lvl1pPr>
              <a:defRPr/>
            </a:lvl1pPr>
          </a:lstStyle>
          <a:p>
            <a:pPr lvl="0"/>
            <a:r>
              <a:rPr lang="sv-SE" dirty="0"/>
              <a:t>Skriv 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097BF5D3-BF8D-8946-84F6-E8ABF13A8325}"/>
              </a:ext>
            </a:extLst>
          </p:cNvPr>
          <p:cNvSpPr>
            <a:spLocks noGrp="1"/>
          </p:cNvSpPr>
          <p:nvPr>
            <p:ph type="dt" sz="half" idx="10"/>
          </p:nvPr>
        </p:nvSpPr>
        <p:spPr/>
        <p:txBody>
          <a:bodyPr/>
          <a:lstStyle/>
          <a:p>
            <a:r>
              <a:rPr lang="sv-SE"/>
              <a:t>2025-02-18</a:t>
            </a:r>
            <a:endParaRPr lang="sv-SE" dirty="0"/>
          </a:p>
        </p:txBody>
      </p:sp>
      <p:sp>
        <p:nvSpPr>
          <p:cNvPr id="5" name="Platshållare för sidfot 4">
            <a:extLst>
              <a:ext uri="{FF2B5EF4-FFF2-40B4-BE49-F238E27FC236}">
                <a16:creationId xmlns:a16="http://schemas.microsoft.com/office/drawing/2014/main" id="{F2F525F8-5840-48CC-375E-59AC71A3CF90}"/>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8C329D80-B70E-F178-8FBF-3199907AC330}"/>
              </a:ext>
            </a:extLst>
          </p:cNvPr>
          <p:cNvSpPr>
            <a:spLocks noGrp="1"/>
          </p:cNvSpPr>
          <p:nvPr>
            <p:ph type="sldNum" sz="quarter" idx="12"/>
          </p:nvPr>
        </p:nvSpPr>
        <p:spPr/>
        <p:txBody>
          <a:bodyPr/>
          <a:lstStyle/>
          <a:p>
            <a:fld id="{88B859A7-2ED4-41B8-8577-D864C71C8736}" type="slidenum">
              <a:rPr lang="sv-SE" smtClean="0"/>
              <a:t>‹#›</a:t>
            </a:fld>
            <a:endParaRPr lang="sv-SE" dirty="0"/>
          </a:p>
        </p:txBody>
      </p:sp>
    </p:spTree>
    <p:extLst>
      <p:ext uri="{BB962C8B-B14F-4D97-AF65-F5344CB8AC3E}">
        <p14:creationId xmlns:p14="http://schemas.microsoft.com/office/powerpoint/2010/main" val="3612041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vå innehålls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F0DF3C5-FE97-1D74-01D9-1BA6C204EAA7}"/>
              </a:ext>
            </a:extLst>
          </p:cNvPr>
          <p:cNvSpPr>
            <a:spLocks noGrp="1"/>
          </p:cNvSpPr>
          <p:nvPr>
            <p:ph type="title" hasCustomPrompt="1"/>
          </p:nvPr>
        </p:nvSpPr>
        <p:spPr>
          <a:xfrm>
            <a:off x="334962" y="552451"/>
            <a:ext cx="9685338" cy="1367942"/>
          </a:xfrm>
        </p:spPr>
        <p:txBody>
          <a:bodyPr/>
          <a:lstStyle>
            <a:lvl1pPr>
              <a:defRPr/>
            </a:lvl1pPr>
          </a:lstStyle>
          <a:p>
            <a:r>
              <a:rPr lang="sv-SE" dirty="0"/>
              <a:t>Skriv rubrik</a:t>
            </a:r>
          </a:p>
        </p:txBody>
      </p:sp>
      <p:sp>
        <p:nvSpPr>
          <p:cNvPr id="3" name="Platshållare för innehåll 2">
            <a:extLst>
              <a:ext uri="{FF2B5EF4-FFF2-40B4-BE49-F238E27FC236}">
                <a16:creationId xmlns:a16="http://schemas.microsoft.com/office/drawing/2014/main" id="{D94ED5E6-37A9-A616-ACDB-DE8BBEFDBBAC}"/>
              </a:ext>
            </a:extLst>
          </p:cNvPr>
          <p:cNvSpPr>
            <a:spLocks noGrp="1"/>
          </p:cNvSpPr>
          <p:nvPr>
            <p:ph idx="1" hasCustomPrompt="1"/>
          </p:nvPr>
        </p:nvSpPr>
        <p:spPr>
          <a:xfrm>
            <a:off x="334962" y="2425148"/>
            <a:ext cx="4681538" cy="3667678"/>
          </a:xfrm>
        </p:spPr>
        <p:txBody>
          <a:bodyPr/>
          <a:lstStyle>
            <a:lvl1pPr>
              <a:defRPr/>
            </a:lvl1pPr>
          </a:lstStyle>
          <a:p>
            <a:pPr lvl="0"/>
            <a:r>
              <a:rPr lang="sv-SE" dirty="0"/>
              <a:t>Skriv 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097BF5D3-BF8D-8946-84F6-E8ABF13A8325}"/>
              </a:ext>
            </a:extLst>
          </p:cNvPr>
          <p:cNvSpPr>
            <a:spLocks noGrp="1"/>
          </p:cNvSpPr>
          <p:nvPr>
            <p:ph type="dt" sz="half" idx="10"/>
          </p:nvPr>
        </p:nvSpPr>
        <p:spPr/>
        <p:txBody>
          <a:bodyPr/>
          <a:lstStyle/>
          <a:p>
            <a:r>
              <a:rPr lang="sv-SE"/>
              <a:t>2025-02-18</a:t>
            </a:r>
            <a:endParaRPr lang="sv-SE" dirty="0"/>
          </a:p>
        </p:txBody>
      </p:sp>
      <p:sp>
        <p:nvSpPr>
          <p:cNvPr id="5" name="Platshållare för sidfot 4">
            <a:extLst>
              <a:ext uri="{FF2B5EF4-FFF2-40B4-BE49-F238E27FC236}">
                <a16:creationId xmlns:a16="http://schemas.microsoft.com/office/drawing/2014/main" id="{F2F525F8-5840-48CC-375E-59AC71A3CF90}"/>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8C329D80-B70E-F178-8FBF-3199907AC330}"/>
              </a:ext>
            </a:extLst>
          </p:cNvPr>
          <p:cNvSpPr>
            <a:spLocks noGrp="1"/>
          </p:cNvSpPr>
          <p:nvPr>
            <p:ph type="sldNum" sz="quarter" idx="12"/>
          </p:nvPr>
        </p:nvSpPr>
        <p:spPr/>
        <p:txBody>
          <a:bodyPr/>
          <a:lstStyle/>
          <a:p>
            <a:fld id="{88B859A7-2ED4-41B8-8577-D864C71C8736}" type="slidenum">
              <a:rPr lang="sv-SE" smtClean="0"/>
              <a:t>‹#›</a:t>
            </a:fld>
            <a:endParaRPr lang="sv-SE" dirty="0"/>
          </a:p>
        </p:txBody>
      </p:sp>
      <p:sp>
        <p:nvSpPr>
          <p:cNvPr id="10" name="Platshållare för innehåll 2">
            <a:extLst>
              <a:ext uri="{FF2B5EF4-FFF2-40B4-BE49-F238E27FC236}">
                <a16:creationId xmlns:a16="http://schemas.microsoft.com/office/drawing/2014/main" id="{AA180532-CCF0-0FA9-5FA7-39897AA469C0}"/>
              </a:ext>
            </a:extLst>
          </p:cNvPr>
          <p:cNvSpPr>
            <a:spLocks noGrp="1"/>
          </p:cNvSpPr>
          <p:nvPr>
            <p:ph idx="13"/>
          </p:nvPr>
        </p:nvSpPr>
        <p:spPr>
          <a:xfrm>
            <a:off x="5340350" y="2425148"/>
            <a:ext cx="4681538" cy="3667678"/>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424189888"/>
      </p:ext>
    </p:extLst>
  </p:cSld>
  <p:clrMapOvr>
    <a:masterClrMapping/>
  </p:clrMapOvr>
  <p:extLst>
    <p:ext uri="{DCECCB84-F9BA-43D5-87BE-67443E8EF086}">
      <p15:sldGuideLst xmlns:p15="http://schemas.microsoft.com/office/powerpoint/2012/main">
        <p15:guide id="1" pos="3261" userDrawn="1">
          <p15:clr>
            <a:srgbClr val="FBAE40"/>
          </p15:clr>
        </p15:guide>
        <p15:guide id="2" pos="3160" userDrawn="1">
          <p15:clr>
            <a:srgbClr val="FBAE40"/>
          </p15:clr>
        </p15:guide>
        <p15:guide id="3" pos="336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F25679-0BC9-D674-45AB-591CA17B0799}"/>
              </a:ext>
            </a:extLst>
          </p:cNvPr>
          <p:cNvSpPr>
            <a:spLocks noGrp="1"/>
          </p:cNvSpPr>
          <p:nvPr>
            <p:ph type="title" hasCustomPrompt="1"/>
          </p:nvPr>
        </p:nvSpPr>
        <p:spPr>
          <a:xfrm>
            <a:off x="334963" y="552451"/>
            <a:ext cx="9685338" cy="1367942"/>
          </a:xfrm>
        </p:spPr>
        <p:txBody>
          <a:bodyPr/>
          <a:lstStyle>
            <a:lvl1pPr>
              <a:defRPr/>
            </a:lvl1pPr>
          </a:lstStyle>
          <a:p>
            <a:r>
              <a:rPr lang="sv-SE" dirty="0"/>
              <a:t>Skriv rubrik</a:t>
            </a:r>
          </a:p>
        </p:txBody>
      </p:sp>
      <p:sp>
        <p:nvSpPr>
          <p:cNvPr id="3" name="Platshållare för datum 2">
            <a:extLst>
              <a:ext uri="{FF2B5EF4-FFF2-40B4-BE49-F238E27FC236}">
                <a16:creationId xmlns:a16="http://schemas.microsoft.com/office/drawing/2014/main" id="{378ED611-716C-B130-17A5-5EC5C3C108BD}"/>
              </a:ext>
            </a:extLst>
          </p:cNvPr>
          <p:cNvSpPr>
            <a:spLocks noGrp="1"/>
          </p:cNvSpPr>
          <p:nvPr>
            <p:ph type="dt" sz="half" idx="10"/>
          </p:nvPr>
        </p:nvSpPr>
        <p:spPr/>
        <p:txBody>
          <a:bodyPr/>
          <a:lstStyle/>
          <a:p>
            <a:r>
              <a:rPr lang="sv-SE"/>
              <a:t>2025-02-18</a:t>
            </a:r>
            <a:endParaRPr lang="sv-SE" dirty="0"/>
          </a:p>
        </p:txBody>
      </p:sp>
      <p:sp>
        <p:nvSpPr>
          <p:cNvPr id="4" name="Platshållare för sidfot 3">
            <a:extLst>
              <a:ext uri="{FF2B5EF4-FFF2-40B4-BE49-F238E27FC236}">
                <a16:creationId xmlns:a16="http://schemas.microsoft.com/office/drawing/2014/main" id="{84FC6570-191F-718A-DCCA-75F7FC5A8082}"/>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EF9000B3-11D6-605B-5CC1-DA0B4CE56EEF}"/>
              </a:ext>
            </a:extLst>
          </p:cNvPr>
          <p:cNvSpPr>
            <a:spLocks noGrp="1"/>
          </p:cNvSpPr>
          <p:nvPr>
            <p:ph type="sldNum" sz="quarter" idx="12"/>
          </p:nvPr>
        </p:nvSpPr>
        <p:spPr/>
        <p:txBody>
          <a:bodyPr/>
          <a:lstStyle/>
          <a:p>
            <a:fld id="{88B859A7-2ED4-41B8-8577-D864C71C8736}" type="slidenum">
              <a:rPr lang="sv-SE" smtClean="0"/>
              <a:t>‹#›</a:t>
            </a:fld>
            <a:endParaRPr lang="sv-SE" dirty="0"/>
          </a:p>
        </p:txBody>
      </p:sp>
    </p:spTree>
    <p:extLst>
      <p:ext uri="{BB962C8B-B14F-4D97-AF65-F5344CB8AC3E}">
        <p14:creationId xmlns:p14="http://schemas.microsoft.com/office/powerpoint/2010/main" val="867033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nehåll och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F0DF3C5-FE97-1D74-01D9-1BA6C204EAA7}"/>
              </a:ext>
            </a:extLst>
          </p:cNvPr>
          <p:cNvSpPr>
            <a:spLocks noGrp="1"/>
          </p:cNvSpPr>
          <p:nvPr>
            <p:ph type="title" hasCustomPrompt="1"/>
          </p:nvPr>
        </p:nvSpPr>
        <p:spPr>
          <a:xfrm>
            <a:off x="334962" y="552451"/>
            <a:ext cx="5437188" cy="1367942"/>
          </a:xfrm>
        </p:spPr>
        <p:txBody>
          <a:bodyPr/>
          <a:lstStyle>
            <a:lvl1pPr>
              <a:defRPr/>
            </a:lvl1pPr>
          </a:lstStyle>
          <a:p>
            <a:r>
              <a:rPr lang="sv-SE" dirty="0"/>
              <a:t>Skriv rubrik</a:t>
            </a:r>
          </a:p>
        </p:txBody>
      </p:sp>
      <p:sp>
        <p:nvSpPr>
          <p:cNvPr id="3" name="Platshållare för innehåll 2">
            <a:extLst>
              <a:ext uri="{FF2B5EF4-FFF2-40B4-BE49-F238E27FC236}">
                <a16:creationId xmlns:a16="http://schemas.microsoft.com/office/drawing/2014/main" id="{D94ED5E6-37A9-A616-ACDB-DE8BBEFDBBAC}"/>
              </a:ext>
            </a:extLst>
          </p:cNvPr>
          <p:cNvSpPr>
            <a:spLocks noGrp="1"/>
          </p:cNvSpPr>
          <p:nvPr>
            <p:ph idx="1" hasCustomPrompt="1"/>
          </p:nvPr>
        </p:nvSpPr>
        <p:spPr>
          <a:xfrm>
            <a:off x="334962" y="2425148"/>
            <a:ext cx="5437188" cy="3667678"/>
          </a:xfrm>
        </p:spPr>
        <p:txBody>
          <a:bodyPr/>
          <a:lstStyle>
            <a:lvl1pPr>
              <a:defRPr/>
            </a:lvl1pPr>
          </a:lstStyle>
          <a:p>
            <a:pPr lvl="0"/>
            <a:r>
              <a:rPr lang="sv-SE" dirty="0"/>
              <a:t>Skriv text </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097BF5D3-BF8D-8946-84F6-E8ABF13A8325}"/>
              </a:ext>
            </a:extLst>
          </p:cNvPr>
          <p:cNvSpPr>
            <a:spLocks noGrp="1"/>
          </p:cNvSpPr>
          <p:nvPr>
            <p:ph type="dt" sz="half" idx="10"/>
          </p:nvPr>
        </p:nvSpPr>
        <p:spPr/>
        <p:txBody>
          <a:bodyPr/>
          <a:lstStyle/>
          <a:p>
            <a:r>
              <a:rPr lang="sv-SE"/>
              <a:t>2025-02-18</a:t>
            </a:r>
            <a:endParaRPr lang="sv-SE" dirty="0"/>
          </a:p>
        </p:txBody>
      </p:sp>
      <p:sp>
        <p:nvSpPr>
          <p:cNvPr id="5" name="Platshållare för sidfot 4">
            <a:extLst>
              <a:ext uri="{FF2B5EF4-FFF2-40B4-BE49-F238E27FC236}">
                <a16:creationId xmlns:a16="http://schemas.microsoft.com/office/drawing/2014/main" id="{F2F525F8-5840-48CC-375E-59AC71A3CF90}"/>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8C329D80-B70E-F178-8FBF-3199907AC330}"/>
              </a:ext>
            </a:extLst>
          </p:cNvPr>
          <p:cNvSpPr>
            <a:spLocks noGrp="1"/>
          </p:cNvSpPr>
          <p:nvPr>
            <p:ph type="sldNum" sz="quarter" idx="12"/>
          </p:nvPr>
        </p:nvSpPr>
        <p:spPr/>
        <p:txBody>
          <a:bodyPr/>
          <a:lstStyle/>
          <a:p>
            <a:fld id="{88B859A7-2ED4-41B8-8577-D864C71C8736}" type="slidenum">
              <a:rPr lang="sv-SE" smtClean="0"/>
              <a:t>‹#›</a:t>
            </a:fld>
            <a:endParaRPr lang="sv-SE" dirty="0"/>
          </a:p>
        </p:txBody>
      </p:sp>
      <p:sp>
        <p:nvSpPr>
          <p:cNvPr id="11" name="Platshållare för bild 10">
            <a:extLst>
              <a:ext uri="{FF2B5EF4-FFF2-40B4-BE49-F238E27FC236}">
                <a16:creationId xmlns:a16="http://schemas.microsoft.com/office/drawing/2014/main" id="{58B5ABD1-8AFE-E4E0-603A-F307751D9C6B}"/>
              </a:ext>
            </a:extLst>
          </p:cNvPr>
          <p:cNvSpPr>
            <a:spLocks noGrp="1"/>
          </p:cNvSpPr>
          <p:nvPr>
            <p:ph type="pic" sz="quarter" idx="14"/>
          </p:nvPr>
        </p:nvSpPr>
        <p:spPr>
          <a:xfrm>
            <a:off x="6167438" y="552450"/>
            <a:ext cx="5689600" cy="5976938"/>
          </a:xfrm>
          <a:solidFill>
            <a:schemeClr val="bg1">
              <a:lumMod val="85000"/>
            </a:schemeClr>
          </a:solidFill>
        </p:spPr>
        <p:txBody>
          <a:bodyPr anchor="ctr"/>
          <a:lstStyle>
            <a:lvl1pPr marL="0" indent="0" algn="ctr">
              <a:buNone/>
              <a:defRPr sz="1200"/>
            </a:lvl1pPr>
          </a:lstStyle>
          <a:p>
            <a:r>
              <a:rPr lang="sv-SE" dirty="0"/>
              <a:t>Klicka på ikonen för att lägga till en bild</a:t>
            </a:r>
          </a:p>
        </p:txBody>
      </p:sp>
    </p:spTree>
    <p:extLst>
      <p:ext uri="{BB962C8B-B14F-4D97-AF65-F5344CB8AC3E}">
        <p14:creationId xmlns:p14="http://schemas.microsoft.com/office/powerpoint/2010/main" val="3197351073"/>
      </p:ext>
    </p:extLst>
  </p:cSld>
  <p:clrMapOvr>
    <a:masterClrMapping/>
  </p:clrMapOvr>
  <p:extLst>
    <p:ext uri="{DCECCB84-F9BA-43D5-87BE-67443E8EF086}">
      <p15:sldGuideLst xmlns:p15="http://schemas.microsoft.com/office/powerpoint/2012/main">
        <p15:guide id="3" pos="3636" userDrawn="1">
          <p15:clr>
            <a:srgbClr val="FBAE40"/>
          </p15:clr>
        </p15:guide>
        <p15:guide id="4" pos="3885"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 och innehåll">
    <p:spTree>
      <p:nvGrpSpPr>
        <p:cNvPr id="1" name=""/>
        <p:cNvGrpSpPr/>
        <p:nvPr/>
      </p:nvGrpSpPr>
      <p:grpSpPr>
        <a:xfrm>
          <a:off x="0" y="0"/>
          <a:ext cx="0" cy="0"/>
          <a:chOff x="0" y="0"/>
          <a:chExt cx="0" cy="0"/>
        </a:xfrm>
      </p:grpSpPr>
      <p:sp>
        <p:nvSpPr>
          <p:cNvPr id="11" name="Platshållare för bild 10">
            <a:extLst>
              <a:ext uri="{FF2B5EF4-FFF2-40B4-BE49-F238E27FC236}">
                <a16:creationId xmlns:a16="http://schemas.microsoft.com/office/drawing/2014/main" id="{58B5ABD1-8AFE-E4E0-603A-F307751D9C6B}"/>
              </a:ext>
            </a:extLst>
          </p:cNvPr>
          <p:cNvSpPr>
            <a:spLocks noGrp="1"/>
          </p:cNvSpPr>
          <p:nvPr>
            <p:ph type="pic" sz="quarter" idx="14"/>
          </p:nvPr>
        </p:nvSpPr>
        <p:spPr>
          <a:xfrm>
            <a:off x="334962" y="552450"/>
            <a:ext cx="5689600" cy="5976938"/>
          </a:xfrm>
          <a:solidFill>
            <a:schemeClr val="bg1">
              <a:lumMod val="85000"/>
            </a:schemeClr>
          </a:solidFill>
        </p:spPr>
        <p:txBody>
          <a:bodyPr anchor="ctr"/>
          <a:lstStyle>
            <a:lvl1pPr marL="0" indent="0" algn="ctr">
              <a:buNone/>
              <a:defRPr sz="1200"/>
            </a:lvl1pPr>
          </a:lstStyle>
          <a:p>
            <a:r>
              <a:rPr lang="sv-SE" dirty="0"/>
              <a:t>Klicka på ikonen för att lägga till en bild</a:t>
            </a:r>
          </a:p>
        </p:txBody>
      </p:sp>
      <p:sp>
        <p:nvSpPr>
          <p:cNvPr id="2" name="Rubrik 1">
            <a:extLst>
              <a:ext uri="{FF2B5EF4-FFF2-40B4-BE49-F238E27FC236}">
                <a16:creationId xmlns:a16="http://schemas.microsoft.com/office/drawing/2014/main" id="{4F0DF3C5-FE97-1D74-01D9-1BA6C204EAA7}"/>
              </a:ext>
            </a:extLst>
          </p:cNvPr>
          <p:cNvSpPr>
            <a:spLocks noGrp="1"/>
          </p:cNvSpPr>
          <p:nvPr>
            <p:ph type="title" hasCustomPrompt="1"/>
          </p:nvPr>
        </p:nvSpPr>
        <p:spPr>
          <a:xfrm>
            <a:off x="6419850" y="552451"/>
            <a:ext cx="5437188" cy="1367942"/>
          </a:xfrm>
        </p:spPr>
        <p:txBody>
          <a:bodyPr/>
          <a:lstStyle>
            <a:lvl1pPr>
              <a:defRPr/>
            </a:lvl1pPr>
          </a:lstStyle>
          <a:p>
            <a:r>
              <a:rPr lang="sv-SE" dirty="0"/>
              <a:t>Skriv rubrik</a:t>
            </a:r>
          </a:p>
        </p:txBody>
      </p:sp>
      <p:sp>
        <p:nvSpPr>
          <p:cNvPr id="3" name="Platshållare för innehåll 2">
            <a:extLst>
              <a:ext uri="{FF2B5EF4-FFF2-40B4-BE49-F238E27FC236}">
                <a16:creationId xmlns:a16="http://schemas.microsoft.com/office/drawing/2014/main" id="{D94ED5E6-37A9-A616-ACDB-DE8BBEFDBBAC}"/>
              </a:ext>
            </a:extLst>
          </p:cNvPr>
          <p:cNvSpPr>
            <a:spLocks noGrp="1"/>
          </p:cNvSpPr>
          <p:nvPr>
            <p:ph idx="1" hasCustomPrompt="1"/>
          </p:nvPr>
        </p:nvSpPr>
        <p:spPr>
          <a:xfrm>
            <a:off x="6419850" y="2425148"/>
            <a:ext cx="5437188" cy="3667678"/>
          </a:xfrm>
        </p:spPr>
        <p:txBody>
          <a:bodyPr/>
          <a:lstStyle>
            <a:lvl1pPr>
              <a:defRPr/>
            </a:lvl1pPr>
          </a:lstStyle>
          <a:p>
            <a:pPr lvl="0"/>
            <a:r>
              <a:rPr lang="sv-SE" dirty="0"/>
              <a:t>Skriv text </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097BF5D3-BF8D-8946-84F6-E8ABF13A8325}"/>
              </a:ext>
            </a:extLst>
          </p:cNvPr>
          <p:cNvSpPr>
            <a:spLocks noGrp="1"/>
          </p:cNvSpPr>
          <p:nvPr>
            <p:ph type="dt" sz="half" idx="10"/>
          </p:nvPr>
        </p:nvSpPr>
        <p:spPr/>
        <p:txBody>
          <a:bodyPr/>
          <a:lstStyle/>
          <a:p>
            <a:r>
              <a:rPr lang="sv-SE"/>
              <a:t>2025-02-18</a:t>
            </a:r>
            <a:endParaRPr lang="sv-SE" dirty="0"/>
          </a:p>
        </p:txBody>
      </p:sp>
      <p:sp>
        <p:nvSpPr>
          <p:cNvPr id="5" name="Platshållare för sidfot 4">
            <a:extLst>
              <a:ext uri="{FF2B5EF4-FFF2-40B4-BE49-F238E27FC236}">
                <a16:creationId xmlns:a16="http://schemas.microsoft.com/office/drawing/2014/main" id="{F2F525F8-5840-48CC-375E-59AC71A3CF90}"/>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8C329D80-B70E-F178-8FBF-3199907AC330}"/>
              </a:ext>
            </a:extLst>
          </p:cNvPr>
          <p:cNvSpPr>
            <a:spLocks noGrp="1"/>
          </p:cNvSpPr>
          <p:nvPr>
            <p:ph type="sldNum" sz="quarter" idx="12"/>
          </p:nvPr>
        </p:nvSpPr>
        <p:spPr/>
        <p:txBody>
          <a:bodyPr/>
          <a:lstStyle/>
          <a:p>
            <a:fld id="{88B859A7-2ED4-41B8-8577-D864C71C8736}" type="slidenum">
              <a:rPr lang="sv-SE" smtClean="0"/>
              <a:t>‹#›</a:t>
            </a:fld>
            <a:endParaRPr lang="sv-SE" dirty="0"/>
          </a:p>
        </p:txBody>
      </p:sp>
    </p:spTree>
    <p:extLst>
      <p:ext uri="{BB962C8B-B14F-4D97-AF65-F5344CB8AC3E}">
        <p14:creationId xmlns:p14="http://schemas.microsoft.com/office/powerpoint/2010/main" val="4045801015"/>
      </p:ext>
    </p:extLst>
  </p:cSld>
  <p:clrMapOvr>
    <a:masterClrMapping/>
  </p:clrMapOvr>
  <p:extLst>
    <p:ext uri="{DCECCB84-F9BA-43D5-87BE-67443E8EF086}">
      <p15:sldGuideLst xmlns:p15="http://schemas.microsoft.com/office/powerpoint/2012/main">
        <p15:guide id="3" pos="3795" userDrawn="1">
          <p15:clr>
            <a:srgbClr val="FBAE40"/>
          </p15:clr>
        </p15:guide>
        <p15:guide id="4" pos="404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nehåll och två bilder">
    <p:spTree>
      <p:nvGrpSpPr>
        <p:cNvPr id="1" name=""/>
        <p:cNvGrpSpPr/>
        <p:nvPr/>
      </p:nvGrpSpPr>
      <p:grpSpPr>
        <a:xfrm>
          <a:off x="0" y="0"/>
          <a:ext cx="0" cy="0"/>
          <a:chOff x="0" y="0"/>
          <a:chExt cx="0" cy="0"/>
        </a:xfrm>
      </p:grpSpPr>
      <p:sp>
        <p:nvSpPr>
          <p:cNvPr id="11" name="Platshållare för bild 10">
            <a:extLst>
              <a:ext uri="{FF2B5EF4-FFF2-40B4-BE49-F238E27FC236}">
                <a16:creationId xmlns:a16="http://schemas.microsoft.com/office/drawing/2014/main" id="{58B5ABD1-8AFE-E4E0-603A-F307751D9C6B}"/>
              </a:ext>
            </a:extLst>
          </p:cNvPr>
          <p:cNvSpPr>
            <a:spLocks noGrp="1"/>
          </p:cNvSpPr>
          <p:nvPr>
            <p:ph type="pic" sz="quarter" idx="14"/>
          </p:nvPr>
        </p:nvSpPr>
        <p:spPr>
          <a:xfrm>
            <a:off x="6167438" y="552450"/>
            <a:ext cx="3943971" cy="3538054"/>
          </a:xfrm>
          <a:solidFill>
            <a:schemeClr val="bg1">
              <a:lumMod val="85000"/>
            </a:schemeClr>
          </a:solidFill>
        </p:spPr>
        <p:txBody>
          <a:bodyPr anchor="ctr"/>
          <a:lstStyle>
            <a:lvl1pPr marL="0" indent="0" algn="ctr">
              <a:buNone/>
              <a:defRPr sz="1200"/>
            </a:lvl1pPr>
          </a:lstStyle>
          <a:p>
            <a:r>
              <a:rPr lang="sv-SE" dirty="0"/>
              <a:t>Klicka på ikonen för att lägga till en bild</a:t>
            </a:r>
          </a:p>
        </p:txBody>
      </p:sp>
      <p:sp>
        <p:nvSpPr>
          <p:cNvPr id="7" name="Platshållare för bild 10">
            <a:extLst>
              <a:ext uri="{FF2B5EF4-FFF2-40B4-BE49-F238E27FC236}">
                <a16:creationId xmlns:a16="http://schemas.microsoft.com/office/drawing/2014/main" id="{FD078754-18E4-F5B9-162F-95C18F30434A}"/>
              </a:ext>
            </a:extLst>
          </p:cNvPr>
          <p:cNvSpPr>
            <a:spLocks noGrp="1"/>
          </p:cNvSpPr>
          <p:nvPr>
            <p:ph type="pic" sz="quarter" idx="15"/>
          </p:nvPr>
        </p:nvSpPr>
        <p:spPr>
          <a:xfrm>
            <a:off x="6167438" y="4218609"/>
            <a:ext cx="2782198" cy="2306016"/>
          </a:xfrm>
          <a:solidFill>
            <a:schemeClr val="bg1">
              <a:lumMod val="85000"/>
            </a:schemeClr>
          </a:solidFill>
        </p:spPr>
        <p:txBody>
          <a:bodyPr anchor="ctr"/>
          <a:lstStyle>
            <a:lvl1pPr marL="0" indent="0" algn="ctr">
              <a:buNone/>
              <a:defRPr sz="1200"/>
            </a:lvl1pPr>
          </a:lstStyle>
          <a:p>
            <a:r>
              <a:rPr lang="sv-SE" dirty="0"/>
              <a:t>Klicka på ikonen för att lägga till en bild</a:t>
            </a:r>
          </a:p>
        </p:txBody>
      </p:sp>
      <p:sp>
        <p:nvSpPr>
          <p:cNvPr id="2" name="Rubrik 1">
            <a:extLst>
              <a:ext uri="{FF2B5EF4-FFF2-40B4-BE49-F238E27FC236}">
                <a16:creationId xmlns:a16="http://schemas.microsoft.com/office/drawing/2014/main" id="{4F0DF3C5-FE97-1D74-01D9-1BA6C204EAA7}"/>
              </a:ext>
            </a:extLst>
          </p:cNvPr>
          <p:cNvSpPr>
            <a:spLocks noGrp="1"/>
          </p:cNvSpPr>
          <p:nvPr>
            <p:ph type="title" hasCustomPrompt="1"/>
          </p:nvPr>
        </p:nvSpPr>
        <p:spPr>
          <a:xfrm>
            <a:off x="334962" y="552451"/>
            <a:ext cx="5437188" cy="1367942"/>
          </a:xfrm>
        </p:spPr>
        <p:txBody>
          <a:bodyPr/>
          <a:lstStyle>
            <a:lvl1pPr>
              <a:defRPr/>
            </a:lvl1pPr>
          </a:lstStyle>
          <a:p>
            <a:r>
              <a:rPr lang="sv-SE" dirty="0"/>
              <a:t>Skriv rubrik</a:t>
            </a:r>
          </a:p>
        </p:txBody>
      </p:sp>
      <p:sp>
        <p:nvSpPr>
          <p:cNvPr id="3" name="Platshållare för innehåll 2">
            <a:extLst>
              <a:ext uri="{FF2B5EF4-FFF2-40B4-BE49-F238E27FC236}">
                <a16:creationId xmlns:a16="http://schemas.microsoft.com/office/drawing/2014/main" id="{D94ED5E6-37A9-A616-ACDB-DE8BBEFDBBAC}"/>
              </a:ext>
            </a:extLst>
          </p:cNvPr>
          <p:cNvSpPr>
            <a:spLocks noGrp="1"/>
          </p:cNvSpPr>
          <p:nvPr>
            <p:ph idx="1" hasCustomPrompt="1"/>
          </p:nvPr>
        </p:nvSpPr>
        <p:spPr>
          <a:xfrm>
            <a:off x="334962" y="2425148"/>
            <a:ext cx="5437188" cy="3667678"/>
          </a:xfrm>
        </p:spPr>
        <p:txBody>
          <a:bodyPr/>
          <a:lstStyle>
            <a:lvl1pPr>
              <a:defRPr/>
            </a:lvl1pPr>
          </a:lstStyle>
          <a:p>
            <a:pPr lvl="0"/>
            <a:r>
              <a:rPr lang="sv-SE" dirty="0"/>
              <a:t>Skriv text </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097BF5D3-BF8D-8946-84F6-E8ABF13A8325}"/>
              </a:ext>
            </a:extLst>
          </p:cNvPr>
          <p:cNvSpPr>
            <a:spLocks noGrp="1"/>
          </p:cNvSpPr>
          <p:nvPr>
            <p:ph type="dt" sz="half" idx="10"/>
          </p:nvPr>
        </p:nvSpPr>
        <p:spPr/>
        <p:txBody>
          <a:bodyPr/>
          <a:lstStyle/>
          <a:p>
            <a:r>
              <a:rPr lang="sv-SE"/>
              <a:t>2025-02-18</a:t>
            </a:r>
            <a:endParaRPr lang="sv-SE" dirty="0"/>
          </a:p>
        </p:txBody>
      </p:sp>
      <p:sp>
        <p:nvSpPr>
          <p:cNvPr id="5" name="Platshållare för sidfot 4">
            <a:extLst>
              <a:ext uri="{FF2B5EF4-FFF2-40B4-BE49-F238E27FC236}">
                <a16:creationId xmlns:a16="http://schemas.microsoft.com/office/drawing/2014/main" id="{F2F525F8-5840-48CC-375E-59AC71A3CF90}"/>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8C329D80-B70E-F178-8FBF-3199907AC330}"/>
              </a:ext>
            </a:extLst>
          </p:cNvPr>
          <p:cNvSpPr>
            <a:spLocks noGrp="1"/>
          </p:cNvSpPr>
          <p:nvPr>
            <p:ph type="sldNum" sz="quarter" idx="12"/>
          </p:nvPr>
        </p:nvSpPr>
        <p:spPr/>
        <p:txBody>
          <a:bodyPr/>
          <a:lstStyle/>
          <a:p>
            <a:fld id="{88B859A7-2ED4-41B8-8577-D864C71C8736}" type="slidenum">
              <a:rPr lang="sv-SE" smtClean="0"/>
              <a:t>‹#›</a:t>
            </a:fld>
            <a:endParaRPr lang="sv-SE" dirty="0"/>
          </a:p>
        </p:txBody>
      </p:sp>
    </p:spTree>
    <p:extLst>
      <p:ext uri="{BB962C8B-B14F-4D97-AF65-F5344CB8AC3E}">
        <p14:creationId xmlns:p14="http://schemas.microsoft.com/office/powerpoint/2010/main" val="3183047403"/>
      </p:ext>
    </p:extLst>
  </p:cSld>
  <p:clrMapOvr>
    <a:masterClrMapping/>
  </p:clrMapOvr>
  <p:extLst>
    <p:ext uri="{DCECCB84-F9BA-43D5-87BE-67443E8EF086}">
      <p15:sldGuideLst xmlns:p15="http://schemas.microsoft.com/office/powerpoint/2012/main">
        <p15:guide id="3" pos="3636">
          <p15:clr>
            <a:srgbClr val="FBAE40"/>
          </p15:clr>
        </p15:guide>
        <p15:guide id="4" pos="3885">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lbild">
    <p:bg>
      <p:bgPr>
        <a:solidFill>
          <a:schemeClr val="accent1"/>
        </a:solidFill>
        <a:effectLst/>
      </p:bgPr>
    </p:bg>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7C03C63D-E85D-02DD-FCCC-C4BA9EC21002}"/>
              </a:ext>
            </a:extLst>
          </p:cNvPr>
          <p:cNvSpPr>
            <a:spLocks noGrp="1"/>
          </p:cNvSpPr>
          <p:nvPr>
            <p:ph type="pic" sz="quarter" idx="14"/>
          </p:nvPr>
        </p:nvSpPr>
        <p:spPr>
          <a:xfrm>
            <a:off x="0" y="0"/>
            <a:ext cx="12192000" cy="6858000"/>
          </a:xfrm>
          <a:custGeom>
            <a:avLst/>
            <a:gdLst>
              <a:gd name="connsiteX0" fmla="*/ 10548730 w 12192000"/>
              <a:gd name="connsiteY0" fmla="*/ 1 h 6858000"/>
              <a:gd name="connsiteX1" fmla="*/ 10548730 w 12192000"/>
              <a:gd name="connsiteY1" fmla="*/ 552451 h 6858000"/>
              <a:gd name="connsiteX2" fmla="*/ 11857038 w 12192000"/>
              <a:gd name="connsiteY2" fmla="*/ 552451 h 6858000"/>
              <a:gd name="connsiteX3" fmla="*/ 11857038 w 12192000"/>
              <a:gd name="connsiteY3" fmla="*/ 1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0548730" y="1"/>
                </a:moveTo>
                <a:lnTo>
                  <a:pt x="10548730" y="552451"/>
                </a:lnTo>
                <a:lnTo>
                  <a:pt x="11857038" y="552451"/>
                </a:lnTo>
                <a:lnTo>
                  <a:pt x="11857038" y="1"/>
                </a:lnTo>
                <a:close/>
                <a:moveTo>
                  <a:pt x="0" y="0"/>
                </a:moveTo>
                <a:lnTo>
                  <a:pt x="12192000" y="0"/>
                </a:lnTo>
                <a:lnTo>
                  <a:pt x="12192000" y="6858000"/>
                </a:lnTo>
                <a:lnTo>
                  <a:pt x="0" y="6858000"/>
                </a:lnTo>
                <a:close/>
              </a:path>
            </a:pathLst>
          </a:custGeom>
          <a:solidFill>
            <a:schemeClr val="bg1">
              <a:lumMod val="85000"/>
            </a:schemeClr>
          </a:solidFill>
        </p:spPr>
        <p:txBody>
          <a:bodyPr wrap="square" anchor="ctr">
            <a:noAutofit/>
          </a:bodyPr>
          <a:lstStyle>
            <a:lvl1pPr marL="0" indent="0" algn="ctr">
              <a:buNone/>
              <a:defRPr/>
            </a:lvl1pPr>
          </a:lstStyle>
          <a:p>
            <a:r>
              <a:rPr lang="sv-SE" dirty="0"/>
              <a:t>Klicka på ikonen för att lägga till en bild</a:t>
            </a:r>
          </a:p>
        </p:txBody>
      </p:sp>
      <p:sp>
        <p:nvSpPr>
          <p:cNvPr id="4" name="Platshållare för datum 3">
            <a:extLst>
              <a:ext uri="{FF2B5EF4-FFF2-40B4-BE49-F238E27FC236}">
                <a16:creationId xmlns:a16="http://schemas.microsoft.com/office/drawing/2014/main" id="{097BF5D3-BF8D-8946-84F6-E8ABF13A8325}"/>
              </a:ext>
            </a:extLst>
          </p:cNvPr>
          <p:cNvSpPr>
            <a:spLocks noGrp="1"/>
          </p:cNvSpPr>
          <p:nvPr>
            <p:ph type="dt" sz="half" idx="10"/>
          </p:nvPr>
        </p:nvSpPr>
        <p:spPr/>
        <p:txBody>
          <a:bodyPr/>
          <a:lstStyle/>
          <a:p>
            <a:r>
              <a:rPr lang="sv-SE"/>
              <a:t>2025-02-18</a:t>
            </a:r>
            <a:endParaRPr lang="sv-SE" dirty="0"/>
          </a:p>
        </p:txBody>
      </p:sp>
      <p:sp>
        <p:nvSpPr>
          <p:cNvPr id="5" name="Platshållare för sidfot 4">
            <a:extLst>
              <a:ext uri="{FF2B5EF4-FFF2-40B4-BE49-F238E27FC236}">
                <a16:creationId xmlns:a16="http://schemas.microsoft.com/office/drawing/2014/main" id="{F2F525F8-5840-48CC-375E-59AC71A3CF90}"/>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8C329D80-B70E-F178-8FBF-3199907AC330}"/>
              </a:ext>
            </a:extLst>
          </p:cNvPr>
          <p:cNvSpPr>
            <a:spLocks noGrp="1"/>
          </p:cNvSpPr>
          <p:nvPr>
            <p:ph type="sldNum" sz="quarter" idx="12"/>
          </p:nvPr>
        </p:nvSpPr>
        <p:spPr/>
        <p:txBody>
          <a:bodyPr/>
          <a:lstStyle/>
          <a:p>
            <a:fld id="{88B859A7-2ED4-41B8-8577-D864C71C8736}" type="slidenum">
              <a:rPr lang="sv-SE" smtClean="0"/>
              <a:t>‹#›</a:t>
            </a:fld>
            <a:endParaRPr lang="sv-SE" dirty="0"/>
          </a:p>
        </p:txBody>
      </p:sp>
    </p:spTree>
    <p:extLst>
      <p:ext uri="{BB962C8B-B14F-4D97-AF65-F5344CB8AC3E}">
        <p14:creationId xmlns:p14="http://schemas.microsoft.com/office/powerpoint/2010/main" val="4192031852"/>
      </p:ext>
    </p:extLst>
  </p:cSld>
  <p:clrMapOvr>
    <a:masterClrMapping/>
  </p:clrMapOvr>
  <p:extLst>
    <p:ext uri="{DCECCB84-F9BA-43D5-87BE-67443E8EF086}">
      <p15:sldGuideLst xmlns:p15="http://schemas.microsoft.com/office/powerpoint/2012/main">
        <p15:guide id="3" pos="3795">
          <p15:clr>
            <a:srgbClr val="FBAE40"/>
          </p15:clr>
        </p15:guide>
        <p15:guide id="4" pos="404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nehåll och objek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F0DF3C5-FE97-1D74-01D9-1BA6C204EAA7}"/>
              </a:ext>
            </a:extLst>
          </p:cNvPr>
          <p:cNvSpPr>
            <a:spLocks noGrp="1"/>
          </p:cNvSpPr>
          <p:nvPr>
            <p:ph type="title" hasCustomPrompt="1"/>
          </p:nvPr>
        </p:nvSpPr>
        <p:spPr>
          <a:xfrm>
            <a:off x="334962" y="552451"/>
            <a:ext cx="5437188" cy="1367942"/>
          </a:xfrm>
        </p:spPr>
        <p:txBody>
          <a:bodyPr/>
          <a:lstStyle>
            <a:lvl1pPr>
              <a:defRPr/>
            </a:lvl1pPr>
          </a:lstStyle>
          <a:p>
            <a:r>
              <a:rPr lang="sv-SE" dirty="0"/>
              <a:t>Skriv rubrik</a:t>
            </a:r>
          </a:p>
        </p:txBody>
      </p:sp>
      <p:sp>
        <p:nvSpPr>
          <p:cNvPr id="3" name="Platshållare för innehåll 2">
            <a:extLst>
              <a:ext uri="{FF2B5EF4-FFF2-40B4-BE49-F238E27FC236}">
                <a16:creationId xmlns:a16="http://schemas.microsoft.com/office/drawing/2014/main" id="{D94ED5E6-37A9-A616-ACDB-DE8BBEFDBBAC}"/>
              </a:ext>
            </a:extLst>
          </p:cNvPr>
          <p:cNvSpPr>
            <a:spLocks noGrp="1"/>
          </p:cNvSpPr>
          <p:nvPr>
            <p:ph idx="1" hasCustomPrompt="1"/>
          </p:nvPr>
        </p:nvSpPr>
        <p:spPr>
          <a:xfrm>
            <a:off x="334962" y="2425148"/>
            <a:ext cx="5437188" cy="3667678"/>
          </a:xfrm>
        </p:spPr>
        <p:txBody>
          <a:bodyPr/>
          <a:lstStyle>
            <a:lvl1pPr>
              <a:defRPr/>
            </a:lvl1pPr>
          </a:lstStyle>
          <a:p>
            <a:pPr lvl="0"/>
            <a:r>
              <a:rPr lang="sv-SE" dirty="0"/>
              <a:t>Skriv text </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097BF5D3-BF8D-8946-84F6-E8ABF13A8325}"/>
              </a:ext>
            </a:extLst>
          </p:cNvPr>
          <p:cNvSpPr>
            <a:spLocks noGrp="1"/>
          </p:cNvSpPr>
          <p:nvPr>
            <p:ph type="dt" sz="half" idx="10"/>
          </p:nvPr>
        </p:nvSpPr>
        <p:spPr/>
        <p:txBody>
          <a:bodyPr/>
          <a:lstStyle/>
          <a:p>
            <a:r>
              <a:rPr lang="sv-SE"/>
              <a:t>2025-02-18</a:t>
            </a:r>
            <a:endParaRPr lang="sv-SE" dirty="0"/>
          </a:p>
        </p:txBody>
      </p:sp>
      <p:sp>
        <p:nvSpPr>
          <p:cNvPr id="5" name="Platshållare för sidfot 4">
            <a:extLst>
              <a:ext uri="{FF2B5EF4-FFF2-40B4-BE49-F238E27FC236}">
                <a16:creationId xmlns:a16="http://schemas.microsoft.com/office/drawing/2014/main" id="{F2F525F8-5840-48CC-375E-59AC71A3CF90}"/>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8C329D80-B70E-F178-8FBF-3199907AC330}"/>
              </a:ext>
            </a:extLst>
          </p:cNvPr>
          <p:cNvSpPr>
            <a:spLocks noGrp="1"/>
          </p:cNvSpPr>
          <p:nvPr>
            <p:ph type="sldNum" sz="quarter" idx="12"/>
          </p:nvPr>
        </p:nvSpPr>
        <p:spPr/>
        <p:txBody>
          <a:bodyPr/>
          <a:lstStyle/>
          <a:p>
            <a:fld id="{88B859A7-2ED4-41B8-8577-D864C71C8736}" type="slidenum">
              <a:rPr lang="sv-SE" smtClean="0"/>
              <a:t>‹#›</a:t>
            </a:fld>
            <a:endParaRPr lang="sv-SE" dirty="0"/>
          </a:p>
        </p:txBody>
      </p:sp>
      <p:sp>
        <p:nvSpPr>
          <p:cNvPr id="8" name="Rektangel 7">
            <a:extLst>
              <a:ext uri="{FF2B5EF4-FFF2-40B4-BE49-F238E27FC236}">
                <a16:creationId xmlns:a16="http://schemas.microsoft.com/office/drawing/2014/main" id="{DDA07AE9-1075-4B34-9171-D82BB6D6459F}"/>
              </a:ext>
            </a:extLst>
          </p:cNvPr>
          <p:cNvSpPr/>
          <p:nvPr userDrawn="1"/>
        </p:nvSpPr>
        <p:spPr>
          <a:xfrm>
            <a:off x="6169038" y="552451"/>
            <a:ext cx="5688000" cy="597693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err="1"/>
          </a:p>
        </p:txBody>
      </p:sp>
    </p:spTree>
    <p:extLst>
      <p:ext uri="{BB962C8B-B14F-4D97-AF65-F5344CB8AC3E}">
        <p14:creationId xmlns:p14="http://schemas.microsoft.com/office/powerpoint/2010/main" val="97244839"/>
      </p:ext>
    </p:extLst>
  </p:cSld>
  <p:clrMapOvr>
    <a:masterClrMapping/>
  </p:clrMapOvr>
  <p:extLst>
    <p:ext uri="{DCECCB84-F9BA-43D5-87BE-67443E8EF086}">
      <p15:sldGuideLst xmlns:p15="http://schemas.microsoft.com/office/powerpoint/2012/main">
        <p15:guide id="3" pos="3636">
          <p15:clr>
            <a:srgbClr val="FBAE40"/>
          </p15:clr>
        </p15:guide>
        <p15:guide id="4" pos="3885">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bjekt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F0DF3C5-FE97-1D74-01D9-1BA6C204EAA7}"/>
              </a:ext>
            </a:extLst>
          </p:cNvPr>
          <p:cNvSpPr>
            <a:spLocks noGrp="1"/>
          </p:cNvSpPr>
          <p:nvPr>
            <p:ph type="title" hasCustomPrompt="1"/>
          </p:nvPr>
        </p:nvSpPr>
        <p:spPr>
          <a:xfrm>
            <a:off x="6419850" y="552451"/>
            <a:ext cx="5437188" cy="1367942"/>
          </a:xfrm>
        </p:spPr>
        <p:txBody>
          <a:bodyPr/>
          <a:lstStyle>
            <a:lvl1pPr>
              <a:defRPr/>
            </a:lvl1pPr>
          </a:lstStyle>
          <a:p>
            <a:r>
              <a:rPr lang="sv-SE" dirty="0"/>
              <a:t>Skriv rubrik</a:t>
            </a:r>
          </a:p>
        </p:txBody>
      </p:sp>
      <p:sp>
        <p:nvSpPr>
          <p:cNvPr id="3" name="Platshållare för innehåll 2">
            <a:extLst>
              <a:ext uri="{FF2B5EF4-FFF2-40B4-BE49-F238E27FC236}">
                <a16:creationId xmlns:a16="http://schemas.microsoft.com/office/drawing/2014/main" id="{D94ED5E6-37A9-A616-ACDB-DE8BBEFDBBAC}"/>
              </a:ext>
            </a:extLst>
          </p:cNvPr>
          <p:cNvSpPr>
            <a:spLocks noGrp="1"/>
          </p:cNvSpPr>
          <p:nvPr>
            <p:ph idx="1" hasCustomPrompt="1"/>
          </p:nvPr>
        </p:nvSpPr>
        <p:spPr>
          <a:xfrm>
            <a:off x="6419850" y="2425148"/>
            <a:ext cx="5437188" cy="3667678"/>
          </a:xfrm>
        </p:spPr>
        <p:txBody>
          <a:bodyPr/>
          <a:lstStyle>
            <a:lvl1pPr>
              <a:defRPr/>
            </a:lvl1pPr>
          </a:lstStyle>
          <a:p>
            <a:pPr lvl="0"/>
            <a:r>
              <a:rPr lang="sv-SE" dirty="0"/>
              <a:t>Skriv text </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097BF5D3-BF8D-8946-84F6-E8ABF13A8325}"/>
              </a:ext>
            </a:extLst>
          </p:cNvPr>
          <p:cNvSpPr>
            <a:spLocks noGrp="1"/>
          </p:cNvSpPr>
          <p:nvPr>
            <p:ph type="dt" sz="half" idx="10"/>
          </p:nvPr>
        </p:nvSpPr>
        <p:spPr/>
        <p:txBody>
          <a:bodyPr/>
          <a:lstStyle/>
          <a:p>
            <a:r>
              <a:rPr lang="sv-SE"/>
              <a:t>2025-02-18</a:t>
            </a:r>
            <a:endParaRPr lang="sv-SE" dirty="0"/>
          </a:p>
        </p:txBody>
      </p:sp>
      <p:sp>
        <p:nvSpPr>
          <p:cNvPr id="5" name="Platshållare för sidfot 4">
            <a:extLst>
              <a:ext uri="{FF2B5EF4-FFF2-40B4-BE49-F238E27FC236}">
                <a16:creationId xmlns:a16="http://schemas.microsoft.com/office/drawing/2014/main" id="{F2F525F8-5840-48CC-375E-59AC71A3CF90}"/>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8C329D80-B70E-F178-8FBF-3199907AC330}"/>
              </a:ext>
            </a:extLst>
          </p:cNvPr>
          <p:cNvSpPr>
            <a:spLocks noGrp="1"/>
          </p:cNvSpPr>
          <p:nvPr>
            <p:ph type="sldNum" sz="quarter" idx="12"/>
          </p:nvPr>
        </p:nvSpPr>
        <p:spPr/>
        <p:txBody>
          <a:bodyPr/>
          <a:lstStyle/>
          <a:p>
            <a:fld id="{88B859A7-2ED4-41B8-8577-D864C71C8736}" type="slidenum">
              <a:rPr lang="sv-SE" smtClean="0"/>
              <a:t>‹#›</a:t>
            </a:fld>
            <a:endParaRPr lang="sv-SE" dirty="0"/>
          </a:p>
        </p:txBody>
      </p:sp>
      <p:sp>
        <p:nvSpPr>
          <p:cNvPr id="9" name="Rektangel 8">
            <a:extLst>
              <a:ext uri="{FF2B5EF4-FFF2-40B4-BE49-F238E27FC236}">
                <a16:creationId xmlns:a16="http://schemas.microsoft.com/office/drawing/2014/main" id="{DD55D52D-1745-EE7C-99E3-01351F0674D9}"/>
              </a:ext>
            </a:extLst>
          </p:cNvPr>
          <p:cNvSpPr/>
          <p:nvPr userDrawn="1"/>
        </p:nvSpPr>
        <p:spPr>
          <a:xfrm>
            <a:off x="334962" y="552451"/>
            <a:ext cx="5688000" cy="597693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err="1"/>
          </a:p>
        </p:txBody>
      </p:sp>
    </p:spTree>
    <p:extLst>
      <p:ext uri="{BB962C8B-B14F-4D97-AF65-F5344CB8AC3E}">
        <p14:creationId xmlns:p14="http://schemas.microsoft.com/office/powerpoint/2010/main" val="4110744269"/>
      </p:ext>
    </p:extLst>
  </p:cSld>
  <p:clrMapOvr>
    <a:masterClrMapping/>
  </p:clrMapOvr>
  <p:extLst>
    <p:ext uri="{DCECCB84-F9BA-43D5-87BE-67443E8EF086}">
      <p15:sldGuideLst xmlns:p15="http://schemas.microsoft.com/office/powerpoint/2012/main">
        <p15:guide id="3" pos="3795">
          <p15:clr>
            <a:srgbClr val="FBAE40"/>
          </p15:clr>
        </p15:guide>
        <p15:guide id="4" pos="404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gram">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AC7F46F2-AB17-D569-ECFD-7A9CF65A1948}"/>
              </a:ext>
            </a:extLst>
          </p:cNvPr>
          <p:cNvSpPr/>
          <p:nvPr userDrawn="1"/>
        </p:nvSpPr>
        <p:spPr>
          <a:xfrm>
            <a:off x="334963" y="1916113"/>
            <a:ext cx="11522075" cy="46085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4" name="Platshållare för datum 3">
            <a:extLst>
              <a:ext uri="{FF2B5EF4-FFF2-40B4-BE49-F238E27FC236}">
                <a16:creationId xmlns:a16="http://schemas.microsoft.com/office/drawing/2014/main" id="{097BF5D3-BF8D-8946-84F6-E8ABF13A8325}"/>
              </a:ext>
            </a:extLst>
          </p:cNvPr>
          <p:cNvSpPr>
            <a:spLocks noGrp="1"/>
          </p:cNvSpPr>
          <p:nvPr>
            <p:ph type="dt" sz="half" idx="10"/>
          </p:nvPr>
        </p:nvSpPr>
        <p:spPr/>
        <p:txBody>
          <a:bodyPr/>
          <a:lstStyle/>
          <a:p>
            <a:r>
              <a:rPr lang="sv-SE"/>
              <a:t>2025-02-18</a:t>
            </a:r>
            <a:endParaRPr lang="sv-SE" dirty="0"/>
          </a:p>
        </p:txBody>
      </p:sp>
      <p:sp>
        <p:nvSpPr>
          <p:cNvPr id="5" name="Platshållare för sidfot 4">
            <a:extLst>
              <a:ext uri="{FF2B5EF4-FFF2-40B4-BE49-F238E27FC236}">
                <a16:creationId xmlns:a16="http://schemas.microsoft.com/office/drawing/2014/main" id="{F2F525F8-5840-48CC-375E-59AC71A3CF90}"/>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8C329D80-B70E-F178-8FBF-3199907AC330}"/>
              </a:ext>
            </a:extLst>
          </p:cNvPr>
          <p:cNvSpPr>
            <a:spLocks noGrp="1"/>
          </p:cNvSpPr>
          <p:nvPr>
            <p:ph type="sldNum" sz="quarter" idx="12"/>
          </p:nvPr>
        </p:nvSpPr>
        <p:spPr/>
        <p:txBody>
          <a:bodyPr/>
          <a:lstStyle/>
          <a:p>
            <a:fld id="{88B859A7-2ED4-41B8-8577-D864C71C8736}" type="slidenum">
              <a:rPr lang="sv-SE" smtClean="0"/>
              <a:t>‹#›</a:t>
            </a:fld>
            <a:endParaRPr lang="sv-SE" dirty="0"/>
          </a:p>
        </p:txBody>
      </p:sp>
      <p:sp>
        <p:nvSpPr>
          <p:cNvPr id="10" name="Platshållare för diagram 9">
            <a:extLst>
              <a:ext uri="{FF2B5EF4-FFF2-40B4-BE49-F238E27FC236}">
                <a16:creationId xmlns:a16="http://schemas.microsoft.com/office/drawing/2014/main" id="{A2AF3622-0037-FDB7-604A-2755B04EF59F}"/>
              </a:ext>
            </a:extLst>
          </p:cNvPr>
          <p:cNvSpPr>
            <a:spLocks noGrp="1"/>
          </p:cNvSpPr>
          <p:nvPr>
            <p:ph type="chart" sz="quarter" idx="13"/>
          </p:nvPr>
        </p:nvSpPr>
        <p:spPr>
          <a:xfrm>
            <a:off x="334963" y="1916113"/>
            <a:ext cx="11522075" cy="4608512"/>
          </a:xfrm>
          <a:solidFill>
            <a:schemeClr val="bg1"/>
          </a:solidFill>
        </p:spPr>
        <p:txBody>
          <a:bodyPr anchor="ctr"/>
          <a:lstStyle>
            <a:lvl1pPr marL="0" indent="0" algn="ctr">
              <a:buNone/>
              <a:defRPr/>
            </a:lvl1pPr>
          </a:lstStyle>
          <a:p>
            <a:r>
              <a:rPr lang="sv-SE" dirty="0"/>
              <a:t>Klicka på ikonen för att lägga till ett diagram</a:t>
            </a:r>
          </a:p>
        </p:txBody>
      </p:sp>
      <p:sp>
        <p:nvSpPr>
          <p:cNvPr id="3" name="Rubrik 2">
            <a:extLst>
              <a:ext uri="{FF2B5EF4-FFF2-40B4-BE49-F238E27FC236}">
                <a16:creationId xmlns:a16="http://schemas.microsoft.com/office/drawing/2014/main" id="{4E65F383-B964-BFA8-7479-4DDB7D496B11}"/>
              </a:ext>
            </a:extLst>
          </p:cNvPr>
          <p:cNvSpPr>
            <a:spLocks noGrp="1"/>
          </p:cNvSpPr>
          <p:nvPr>
            <p:ph type="title"/>
          </p:nvPr>
        </p:nvSpPr>
        <p:spPr>
          <a:xfrm>
            <a:off x="334962" y="552451"/>
            <a:ext cx="11522075" cy="1363662"/>
          </a:xfrm>
        </p:spPr>
        <p:txBody>
          <a:bodyPr/>
          <a:lstStyle/>
          <a:p>
            <a:r>
              <a:rPr lang="sv-SE" dirty="0"/>
              <a:t>Klicka här för att ändra mall för rubrikformat</a:t>
            </a:r>
          </a:p>
        </p:txBody>
      </p:sp>
    </p:spTree>
    <p:extLst>
      <p:ext uri="{BB962C8B-B14F-4D97-AF65-F5344CB8AC3E}">
        <p14:creationId xmlns:p14="http://schemas.microsoft.com/office/powerpoint/2010/main" val="3085094902"/>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ehåll och Diagram">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2B1546DA-9D0F-F584-DA86-8F62EC3084A1}"/>
              </a:ext>
            </a:extLst>
          </p:cNvPr>
          <p:cNvSpPr/>
          <p:nvPr userDrawn="1"/>
        </p:nvSpPr>
        <p:spPr>
          <a:xfrm>
            <a:off x="6166677" y="552450"/>
            <a:ext cx="5690360" cy="59721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4" name="Platshållare för datum 3">
            <a:extLst>
              <a:ext uri="{FF2B5EF4-FFF2-40B4-BE49-F238E27FC236}">
                <a16:creationId xmlns:a16="http://schemas.microsoft.com/office/drawing/2014/main" id="{097BF5D3-BF8D-8946-84F6-E8ABF13A8325}"/>
              </a:ext>
            </a:extLst>
          </p:cNvPr>
          <p:cNvSpPr>
            <a:spLocks noGrp="1"/>
          </p:cNvSpPr>
          <p:nvPr>
            <p:ph type="dt" sz="half" idx="10"/>
          </p:nvPr>
        </p:nvSpPr>
        <p:spPr/>
        <p:txBody>
          <a:bodyPr/>
          <a:lstStyle/>
          <a:p>
            <a:r>
              <a:rPr lang="sv-SE"/>
              <a:t>2025-02-18</a:t>
            </a:r>
            <a:endParaRPr lang="sv-SE" dirty="0"/>
          </a:p>
        </p:txBody>
      </p:sp>
      <p:sp>
        <p:nvSpPr>
          <p:cNvPr id="5" name="Platshållare för sidfot 4">
            <a:extLst>
              <a:ext uri="{FF2B5EF4-FFF2-40B4-BE49-F238E27FC236}">
                <a16:creationId xmlns:a16="http://schemas.microsoft.com/office/drawing/2014/main" id="{F2F525F8-5840-48CC-375E-59AC71A3CF90}"/>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8C329D80-B70E-F178-8FBF-3199907AC330}"/>
              </a:ext>
            </a:extLst>
          </p:cNvPr>
          <p:cNvSpPr>
            <a:spLocks noGrp="1"/>
          </p:cNvSpPr>
          <p:nvPr>
            <p:ph type="sldNum" sz="quarter" idx="12"/>
          </p:nvPr>
        </p:nvSpPr>
        <p:spPr/>
        <p:txBody>
          <a:bodyPr/>
          <a:lstStyle/>
          <a:p>
            <a:fld id="{88B859A7-2ED4-41B8-8577-D864C71C8736}" type="slidenum">
              <a:rPr lang="sv-SE" smtClean="0"/>
              <a:t>‹#›</a:t>
            </a:fld>
            <a:endParaRPr lang="sv-SE" dirty="0"/>
          </a:p>
        </p:txBody>
      </p:sp>
      <p:sp>
        <p:nvSpPr>
          <p:cNvPr id="10" name="Platshållare för diagram 9">
            <a:extLst>
              <a:ext uri="{FF2B5EF4-FFF2-40B4-BE49-F238E27FC236}">
                <a16:creationId xmlns:a16="http://schemas.microsoft.com/office/drawing/2014/main" id="{A2AF3622-0037-FDB7-604A-2755B04EF59F}"/>
              </a:ext>
            </a:extLst>
          </p:cNvPr>
          <p:cNvSpPr>
            <a:spLocks noGrp="1"/>
          </p:cNvSpPr>
          <p:nvPr>
            <p:ph type="chart" sz="quarter" idx="13"/>
          </p:nvPr>
        </p:nvSpPr>
        <p:spPr>
          <a:xfrm>
            <a:off x="6166678" y="552450"/>
            <a:ext cx="5690360" cy="5972175"/>
          </a:xfrm>
          <a:solidFill>
            <a:schemeClr val="bg1"/>
          </a:solidFill>
        </p:spPr>
        <p:txBody>
          <a:bodyPr anchor="ctr"/>
          <a:lstStyle>
            <a:lvl1pPr marL="0" indent="0" algn="ctr">
              <a:buNone/>
              <a:defRPr/>
            </a:lvl1pPr>
          </a:lstStyle>
          <a:p>
            <a:r>
              <a:rPr lang="sv-SE" dirty="0"/>
              <a:t>Klicka på ikonen för att lägga till ett diagram</a:t>
            </a:r>
          </a:p>
        </p:txBody>
      </p:sp>
      <p:sp>
        <p:nvSpPr>
          <p:cNvPr id="11" name="Rubrik 10">
            <a:extLst>
              <a:ext uri="{FF2B5EF4-FFF2-40B4-BE49-F238E27FC236}">
                <a16:creationId xmlns:a16="http://schemas.microsoft.com/office/drawing/2014/main" id="{4F2146E6-1E0A-7C2A-C7D9-CBFAACA70860}"/>
              </a:ext>
            </a:extLst>
          </p:cNvPr>
          <p:cNvSpPr>
            <a:spLocks noGrp="1"/>
          </p:cNvSpPr>
          <p:nvPr>
            <p:ph type="title" hasCustomPrompt="1"/>
          </p:nvPr>
        </p:nvSpPr>
        <p:spPr>
          <a:xfrm>
            <a:off x="334962" y="552451"/>
            <a:ext cx="5376725" cy="1367942"/>
          </a:xfrm>
        </p:spPr>
        <p:txBody>
          <a:bodyPr/>
          <a:lstStyle>
            <a:lvl1pPr>
              <a:defRPr/>
            </a:lvl1pPr>
          </a:lstStyle>
          <a:p>
            <a:r>
              <a:rPr lang="sv-SE" dirty="0"/>
              <a:t>Skriv rubrik</a:t>
            </a:r>
          </a:p>
        </p:txBody>
      </p:sp>
      <p:sp>
        <p:nvSpPr>
          <p:cNvPr id="12" name="Platshållare för innehåll 2">
            <a:extLst>
              <a:ext uri="{FF2B5EF4-FFF2-40B4-BE49-F238E27FC236}">
                <a16:creationId xmlns:a16="http://schemas.microsoft.com/office/drawing/2014/main" id="{190316F7-EA73-023B-E661-5D90E25736A5}"/>
              </a:ext>
            </a:extLst>
          </p:cNvPr>
          <p:cNvSpPr>
            <a:spLocks noGrp="1"/>
          </p:cNvSpPr>
          <p:nvPr>
            <p:ph idx="1" hasCustomPrompt="1"/>
          </p:nvPr>
        </p:nvSpPr>
        <p:spPr>
          <a:xfrm>
            <a:off x="334962" y="2425148"/>
            <a:ext cx="5376725" cy="3667678"/>
          </a:xfrm>
        </p:spPr>
        <p:txBody>
          <a:bodyPr/>
          <a:lstStyle>
            <a:lvl1pPr>
              <a:defRPr/>
            </a:lvl1pPr>
          </a:lstStyle>
          <a:p>
            <a:pPr lvl="0"/>
            <a:r>
              <a:rPr lang="sv-SE" dirty="0"/>
              <a:t>Skriv text </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569646453"/>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gram och Innehåll">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0AA2FC3-858D-7D2C-BA95-4BC009644C4A}"/>
              </a:ext>
            </a:extLst>
          </p:cNvPr>
          <p:cNvSpPr/>
          <p:nvPr userDrawn="1"/>
        </p:nvSpPr>
        <p:spPr>
          <a:xfrm>
            <a:off x="334963" y="552450"/>
            <a:ext cx="5690360" cy="59721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4" name="Platshållare för datum 3">
            <a:extLst>
              <a:ext uri="{FF2B5EF4-FFF2-40B4-BE49-F238E27FC236}">
                <a16:creationId xmlns:a16="http://schemas.microsoft.com/office/drawing/2014/main" id="{097BF5D3-BF8D-8946-84F6-E8ABF13A8325}"/>
              </a:ext>
            </a:extLst>
          </p:cNvPr>
          <p:cNvSpPr>
            <a:spLocks noGrp="1"/>
          </p:cNvSpPr>
          <p:nvPr>
            <p:ph type="dt" sz="half" idx="10"/>
          </p:nvPr>
        </p:nvSpPr>
        <p:spPr/>
        <p:txBody>
          <a:bodyPr/>
          <a:lstStyle/>
          <a:p>
            <a:r>
              <a:rPr lang="sv-SE"/>
              <a:t>2025-02-18</a:t>
            </a:r>
            <a:endParaRPr lang="sv-SE" dirty="0"/>
          </a:p>
        </p:txBody>
      </p:sp>
      <p:sp>
        <p:nvSpPr>
          <p:cNvPr id="5" name="Platshållare för sidfot 4">
            <a:extLst>
              <a:ext uri="{FF2B5EF4-FFF2-40B4-BE49-F238E27FC236}">
                <a16:creationId xmlns:a16="http://schemas.microsoft.com/office/drawing/2014/main" id="{F2F525F8-5840-48CC-375E-59AC71A3CF90}"/>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8C329D80-B70E-F178-8FBF-3199907AC330}"/>
              </a:ext>
            </a:extLst>
          </p:cNvPr>
          <p:cNvSpPr>
            <a:spLocks noGrp="1"/>
          </p:cNvSpPr>
          <p:nvPr>
            <p:ph type="sldNum" sz="quarter" idx="12"/>
          </p:nvPr>
        </p:nvSpPr>
        <p:spPr/>
        <p:txBody>
          <a:bodyPr/>
          <a:lstStyle/>
          <a:p>
            <a:fld id="{88B859A7-2ED4-41B8-8577-D864C71C8736}" type="slidenum">
              <a:rPr lang="sv-SE" smtClean="0"/>
              <a:t>‹#›</a:t>
            </a:fld>
            <a:endParaRPr lang="sv-SE" dirty="0"/>
          </a:p>
        </p:txBody>
      </p:sp>
      <p:sp>
        <p:nvSpPr>
          <p:cNvPr id="10" name="Platshållare för diagram 9">
            <a:extLst>
              <a:ext uri="{FF2B5EF4-FFF2-40B4-BE49-F238E27FC236}">
                <a16:creationId xmlns:a16="http://schemas.microsoft.com/office/drawing/2014/main" id="{A2AF3622-0037-FDB7-604A-2755B04EF59F}"/>
              </a:ext>
            </a:extLst>
          </p:cNvPr>
          <p:cNvSpPr>
            <a:spLocks noGrp="1"/>
          </p:cNvSpPr>
          <p:nvPr>
            <p:ph type="chart" sz="quarter" idx="13"/>
          </p:nvPr>
        </p:nvSpPr>
        <p:spPr>
          <a:xfrm>
            <a:off x="334962" y="552450"/>
            <a:ext cx="5690360" cy="5972175"/>
          </a:xfrm>
          <a:solidFill>
            <a:schemeClr val="bg1"/>
          </a:solidFill>
        </p:spPr>
        <p:txBody>
          <a:bodyPr anchor="ctr"/>
          <a:lstStyle>
            <a:lvl1pPr marL="0" indent="0" algn="ctr">
              <a:buNone/>
              <a:defRPr/>
            </a:lvl1pPr>
          </a:lstStyle>
          <a:p>
            <a:r>
              <a:rPr lang="sv-SE" dirty="0"/>
              <a:t>Klicka på ikonen för att lägga till ett diagram</a:t>
            </a:r>
          </a:p>
        </p:txBody>
      </p:sp>
      <p:sp>
        <p:nvSpPr>
          <p:cNvPr id="11" name="Rubrik 10">
            <a:extLst>
              <a:ext uri="{FF2B5EF4-FFF2-40B4-BE49-F238E27FC236}">
                <a16:creationId xmlns:a16="http://schemas.microsoft.com/office/drawing/2014/main" id="{4F2146E6-1E0A-7C2A-C7D9-CBFAACA70860}"/>
              </a:ext>
            </a:extLst>
          </p:cNvPr>
          <p:cNvSpPr>
            <a:spLocks noGrp="1"/>
          </p:cNvSpPr>
          <p:nvPr>
            <p:ph type="title" hasCustomPrompt="1"/>
          </p:nvPr>
        </p:nvSpPr>
        <p:spPr>
          <a:xfrm>
            <a:off x="6480313" y="552451"/>
            <a:ext cx="5376725" cy="1367942"/>
          </a:xfrm>
        </p:spPr>
        <p:txBody>
          <a:bodyPr/>
          <a:lstStyle>
            <a:lvl1pPr>
              <a:defRPr/>
            </a:lvl1pPr>
          </a:lstStyle>
          <a:p>
            <a:r>
              <a:rPr lang="sv-SE" dirty="0"/>
              <a:t>Skriv rubrik</a:t>
            </a:r>
          </a:p>
        </p:txBody>
      </p:sp>
      <p:sp>
        <p:nvSpPr>
          <p:cNvPr id="12" name="Platshållare för innehåll 2">
            <a:extLst>
              <a:ext uri="{FF2B5EF4-FFF2-40B4-BE49-F238E27FC236}">
                <a16:creationId xmlns:a16="http://schemas.microsoft.com/office/drawing/2014/main" id="{190316F7-EA73-023B-E661-5D90E25736A5}"/>
              </a:ext>
            </a:extLst>
          </p:cNvPr>
          <p:cNvSpPr>
            <a:spLocks noGrp="1"/>
          </p:cNvSpPr>
          <p:nvPr>
            <p:ph idx="1" hasCustomPrompt="1"/>
          </p:nvPr>
        </p:nvSpPr>
        <p:spPr>
          <a:xfrm>
            <a:off x="6454429" y="2425148"/>
            <a:ext cx="5402609" cy="3667678"/>
          </a:xfrm>
        </p:spPr>
        <p:txBody>
          <a:bodyPr/>
          <a:lstStyle>
            <a:lvl1pPr>
              <a:defRPr/>
            </a:lvl1pPr>
          </a:lstStyle>
          <a:p>
            <a:pPr lvl="0"/>
            <a:r>
              <a:rPr lang="sv-SE" dirty="0"/>
              <a:t>Skriv text </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974380508"/>
      </p:ext>
    </p:extLst>
  </p:cSld>
  <p:clrMapOvr>
    <a:masterClrMapping/>
  </p:clrMapOvr>
  <p:extLst>
    <p:ext uri="{DCECCB84-F9BA-43D5-87BE-67443E8EF086}">
      <p15:sldGuideLst xmlns:p15="http://schemas.microsoft.com/office/powerpoint/2012/main">
        <p15:guide id="1" orient="horz" pos="1007">
          <p15:clr>
            <a:srgbClr val="FBAE40"/>
          </p15:clr>
        </p15:guide>
        <p15:guide id="2" orient="horz" pos="111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aus/Kapitel">
    <p:bg>
      <p:bgPr>
        <a:solidFill>
          <a:schemeClr val="accent1"/>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8B00F768-CF4F-79DB-49DD-91B21EEFB79B}"/>
              </a:ext>
            </a:extLst>
          </p:cNvPr>
          <p:cNvSpPr/>
          <p:nvPr userDrawn="1"/>
        </p:nvSpPr>
        <p:spPr>
          <a:xfrm>
            <a:off x="3335130" y="2252870"/>
            <a:ext cx="6855792" cy="229262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7" name="Rektangel 6">
            <a:extLst>
              <a:ext uri="{FF2B5EF4-FFF2-40B4-BE49-F238E27FC236}">
                <a16:creationId xmlns:a16="http://schemas.microsoft.com/office/drawing/2014/main" id="{954B7139-0C4A-0C39-55BE-E6D8F4CAA1CA}"/>
              </a:ext>
            </a:extLst>
          </p:cNvPr>
          <p:cNvSpPr/>
          <p:nvPr userDrawn="1"/>
        </p:nvSpPr>
        <p:spPr>
          <a:xfrm>
            <a:off x="10548730" y="1"/>
            <a:ext cx="1308308" cy="55245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9" name="Bild 7">
            <a:extLst>
              <a:ext uri="{FF2B5EF4-FFF2-40B4-BE49-F238E27FC236}">
                <a16:creationId xmlns:a16="http://schemas.microsoft.com/office/drawing/2014/main" id="{6A09132B-0567-8176-4BF4-FBE5ADF8316D}"/>
              </a:ext>
            </a:extLst>
          </p:cNvPr>
          <p:cNvSpPr/>
          <p:nvPr/>
        </p:nvSpPr>
        <p:spPr>
          <a:xfrm>
            <a:off x="10697610" y="176128"/>
            <a:ext cx="1010106" cy="172277"/>
          </a:xfrm>
          <a:custGeom>
            <a:avLst/>
            <a:gdLst>
              <a:gd name="connsiteX0" fmla="*/ 713595 w 1010106"/>
              <a:gd name="connsiteY0" fmla="*/ 65738 h 172277"/>
              <a:gd name="connsiteX1" fmla="*/ 699791 w 1010106"/>
              <a:gd name="connsiteY1" fmla="*/ 72882 h 172277"/>
              <a:gd name="connsiteX2" fmla="*/ 671122 w 1010106"/>
              <a:gd name="connsiteY2" fmla="*/ 105238 h 172277"/>
              <a:gd name="connsiteX3" fmla="*/ 668714 w 1010106"/>
              <a:gd name="connsiteY3" fmla="*/ 105238 h 172277"/>
              <a:gd name="connsiteX4" fmla="*/ 673899 w 1010106"/>
              <a:gd name="connsiteY4" fmla="*/ 76696 h 172277"/>
              <a:gd name="connsiteX5" fmla="*/ 669405 w 1010106"/>
              <a:gd name="connsiteY5" fmla="*/ 65749 h 172277"/>
              <a:gd name="connsiteX6" fmla="*/ 647673 w 1010106"/>
              <a:gd name="connsiteY6" fmla="*/ 89970 h 172277"/>
              <a:gd name="connsiteX7" fmla="*/ 652133 w 1010106"/>
              <a:gd name="connsiteY7" fmla="*/ 99926 h 172277"/>
              <a:gd name="connsiteX8" fmla="*/ 650220 w 1010106"/>
              <a:gd name="connsiteY8" fmla="*/ 111276 h 172277"/>
              <a:gd name="connsiteX9" fmla="*/ 649966 w 1010106"/>
              <a:gd name="connsiteY9" fmla="*/ 111391 h 172277"/>
              <a:gd name="connsiteX10" fmla="*/ 611123 w 1010106"/>
              <a:gd name="connsiteY10" fmla="*/ 142664 h 172277"/>
              <a:gd name="connsiteX11" fmla="*/ 611077 w 1010106"/>
              <a:gd name="connsiteY11" fmla="*/ 142733 h 172277"/>
              <a:gd name="connsiteX12" fmla="*/ 581717 w 1010106"/>
              <a:gd name="connsiteY12" fmla="*/ 154970 h 172277"/>
              <a:gd name="connsiteX13" fmla="*/ 561702 w 1010106"/>
              <a:gd name="connsiteY13" fmla="*/ 127707 h 172277"/>
              <a:gd name="connsiteX14" fmla="*/ 562036 w 1010106"/>
              <a:gd name="connsiteY14" fmla="*/ 120828 h 172277"/>
              <a:gd name="connsiteX15" fmla="*/ 564444 w 1010106"/>
              <a:gd name="connsiteY15" fmla="*/ 117256 h 172277"/>
              <a:gd name="connsiteX16" fmla="*/ 600349 w 1010106"/>
              <a:gd name="connsiteY16" fmla="*/ 103993 h 172277"/>
              <a:gd name="connsiteX17" fmla="*/ 623487 w 1010106"/>
              <a:gd name="connsiteY17" fmla="*/ 81051 h 172277"/>
              <a:gd name="connsiteX18" fmla="*/ 607608 w 1010106"/>
              <a:gd name="connsiteY18" fmla="*/ 65749 h 172277"/>
              <a:gd name="connsiteX19" fmla="*/ 570309 w 1010106"/>
              <a:gd name="connsiteY19" fmla="*/ 81558 h 172277"/>
              <a:gd name="connsiteX20" fmla="*/ 562462 w 1010106"/>
              <a:gd name="connsiteY20" fmla="*/ 88126 h 172277"/>
              <a:gd name="connsiteX21" fmla="*/ 552138 w 1010106"/>
              <a:gd name="connsiteY21" fmla="*/ 91825 h 172277"/>
              <a:gd name="connsiteX22" fmla="*/ 538253 w 1010106"/>
              <a:gd name="connsiteY22" fmla="*/ 91145 h 172277"/>
              <a:gd name="connsiteX23" fmla="*/ 531362 w 1010106"/>
              <a:gd name="connsiteY23" fmla="*/ 87539 h 172277"/>
              <a:gd name="connsiteX24" fmla="*/ 531858 w 1010106"/>
              <a:gd name="connsiteY24" fmla="*/ 85165 h 172277"/>
              <a:gd name="connsiteX25" fmla="*/ 532664 w 1010106"/>
              <a:gd name="connsiteY25" fmla="*/ 78989 h 172277"/>
              <a:gd name="connsiteX26" fmla="*/ 521268 w 1010106"/>
              <a:gd name="connsiteY26" fmla="*/ 65749 h 172277"/>
              <a:gd name="connsiteX27" fmla="*/ 507452 w 1010106"/>
              <a:gd name="connsiteY27" fmla="*/ 75440 h 172277"/>
              <a:gd name="connsiteX28" fmla="*/ 508858 w 1010106"/>
              <a:gd name="connsiteY28" fmla="*/ 79254 h 172277"/>
              <a:gd name="connsiteX29" fmla="*/ 513329 w 1010106"/>
              <a:gd name="connsiteY29" fmla="*/ 91745 h 172277"/>
              <a:gd name="connsiteX30" fmla="*/ 479498 w 1010106"/>
              <a:gd name="connsiteY30" fmla="*/ 144530 h 172277"/>
              <a:gd name="connsiteX31" fmla="*/ 475361 w 1010106"/>
              <a:gd name="connsiteY31" fmla="*/ 143758 h 172277"/>
              <a:gd name="connsiteX32" fmla="*/ 474324 w 1010106"/>
              <a:gd name="connsiteY32" fmla="*/ 103463 h 172277"/>
              <a:gd name="connsiteX33" fmla="*/ 459126 w 1010106"/>
              <a:gd name="connsiteY33" fmla="*/ 65738 h 172277"/>
              <a:gd name="connsiteX34" fmla="*/ 446704 w 1010106"/>
              <a:gd name="connsiteY34" fmla="*/ 82561 h 172277"/>
              <a:gd name="connsiteX35" fmla="*/ 455277 w 1010106"/>
              <a:gd name="connsiteY35" fmla="*/ 103820 h 172277"/>
              <a:gd name="connsiteX36" fmla="*/ 402341 w 1010106"/>
              <a:gd name="connsiteY36" fmla="*/ 146017 h 172277"/>
              <a:gd name="connsiteX37" fmla="*/ 396303 w 1010106"/>
              <a:gd name="connsiteY37" fmla="*/ 148333 h 172277"/>
              <a:gd name="connsiteX38" fmla="*/ 395946 w 1010106"/>
              <a:gd name="connsiteY38" fmla="*/ 128456 h 172277"/>
              <a:gd name="connsiteX39" fmla="*/ 424258 w 1010106"/>
              <a:gd name="connsiteY39" fmla="*/ 6845 h 172277"/>
              <a:gd name="connsiteX40" fmla="*/ 396303 w 1010106"/>
              <a:gd name="connsiteY40" fmla="*/ 11419 h 172277"/>
              <a:gd name="connsiteX41" fmla="*/ 399392 w 1010106"/>
              <a:gd name="connsiteY41" fmla="*/ 27493 h 172277"/>
              <a:gd name="connsiteX42" fmla="*/ 392985 w 1010106"/>
              <a:gd name="connsiteY42" fmla="*/ 55943 h 172277"/>
              <a:gd name="connsiteX43" fmla="*/ 384539 w 1010106"/>
              <a:gd name="connsiteY43" fmla="*/ 67259 h 172277"/>
              <a:gd name="connsiteX44" fmla="*/ 374906 w 1010106"/>
              <a:gd name="connsiteY44" fmla="*/ 76823 h 172277"/>
              <a:gd name="connsiteX45" fmla="*/ 363291 w 1010106"/>
              <a:gd name="connsiteY45" fmla="*/ 84197 h 172277"/>
              <a:gd name="connsiteX46" fmla="*/ 352863 w 1010106"/>
              <a:gd name="connsiteY46" fmla="*/ 86018 h 172277"/>
              <a:gd name="connsiteX47" fmla="*/ 350869 w 1010106"/>
              <a:gd name="connsiteY47" fmla="*/ 85672 h 172277"/>
              <a:gd name="connsiteX48" fmla="*/ 324828 w 1010106"/>
              <a:gd name="connsiteY48" fmla="*/ 65738 h 172277"/>
              <a:gd name="connsiteX49" fmla="*/ 291342 w 1010106"/>
              <a:gd name="connsiteY49" fmla="*/ 78493 h 172277"/>
              <a:gd name="connsiteX50" fmla="*/ 257143 w 1010106"/>
              <a:gd name="connsiteY50" fmla="*/ 137628 h 172277"/>
              <a:gd name="connsiteX51" fmla="*/ 257454 w 1010106"/>
              <a:gd name="connsiteY51" fmla="*/ 143251 h 172277"/>
              <a:gd name="connsiteX52" fmla="*/ 254539 w 1010106"/>
              <a:gd name="connsiteY52" fmla="*/ 146593 h 172277"/>
              <a:gd name="connsiteX53" fmla="*/ 249330 w 1010106"/>
              <a:gd name="connsiteY53" fmla="*/ 151294 h 172277"/>
              <a:gd name="connsiteX54" fmla="*/ 238810 w 1010106"/>
              <a:gd name="connsiteY54" fmla="*/ 158738 h 172277"/>
              <a:gd name="connsiteX55" fmla="*/ 236252 w 1010106"/>
              <a:gd name="connsiteY55" fmla="*/ 159487 h 172277"/>
              <a:gd name="connsiteX56" fmla="*/ 235411 w 1010106"/>
              <a:gd name="connsiteY56" fmla="*/ 159533 h 172277"/>
              <a:gd name="connsiteX57" fmla="*/ 213656 w 1010106"/>
              <a:gd name="connsiteY57" fmla="*/ 142226 h 172277"/>
              <a:gd name="connsiteX58" fmla="*/ 199160 w 1010106"/>
              <a:gd name="connsiteY58" fmla="*/ 117993 h 172277"/>
              <a:gd name="connsiteX59" fmla="*/ 194666 w 1010106"/>
              <a:gd name="connsiteY59" fmla="*/ 111126 h 172277"/>
              <a:gd name="connsiteX60" fmla="*/ 197420 w 1010106"/>
              <a:gd name="connsiteY60" fmla="*/ 106286 h 172277"/>
              <a:gd name="connsiteX61" fmla="*/ 228843 w 1010106"/>
              <a:gd name="connsiteY61" fmla="*/ 85637 h 172277"/>
              <a:gd name="connsiteX62" fmla="*/ 238165 w 1010106"/>
              <a:gd name="connsiteY62" fmla="*/ 73665 h 172277"/>
              <a:gd name="connsiteX63" fmla="*/ 230560 w 1010106"/>
              <a:gd name="connsiteY63" fmla="*/ 65507 h 172277"/>
              <a:gd name="connsiteX64" fmla="*/ 223323 w 1010106"/>
              <a:gd name="connsiteY64" fmla="*/ 67789 h 172277"/>
              <a:gd name="connsiteX65" fmla="*/ 214013 w 1010106"/>
              <a:gd name="connsiteY65" fmla="*/ 73665 h 172277"/>
              <a:gd name="connsiteX66" fmla="*/ 211582 w 1010106"/>
              <a:gd name="connsiteY66" fmla="*/ 79530 h 172277"/>
              <a:gd name="connsiteX67" fmla="*/ 201557 w 1010106"/>
              <a:gd name="connsiteY67" fmla="*/ 96354 h 172277"/>
              <a:gd name="connsiteX68" fmla="*/ 177059 w 1010106"/>
              <a:gd name="connsiteY68" fmla="*/ 111379 h 172277"/>
              <a:gd name="connsiteX69" fmla="*/ 173591 w 1010106"/>
              <a:gd name="connsiteY69" fmla="*/ 108591 h 172277"/>
              <a:gd name="connsiteX70" fmla="*/ 195692 w 1010106"/>
              <a:gd name="connsiteY70" fmla="*/ 9668 h 172277"/>
              <a:gd name="connsiteX71" fmla="*/ 169109 w 1010106"/>
              <a:gd name="connsiteY71" fmla="*/ 13747 h 172277"/>
              <a:gd name="connsiteX72" fmla="*/ 172220 w 1010106"/>
              <a:gd name="connsiteY72" fmla="*/ 25465 h 172277"/>
              <a:gd name="connsiteX73" fmla="*/ 148033 w 1010106"/>
              <a:gd name="connsiteY73" fmla="*/ 136119 h 172277"/>
              <a:gd name="connsiteX74" fmla="*/ 140451 w 1010106"/>
              <a:gd name="connsiteY74" fmla="*/ 165686 h 172277"/>
              <a:gd name="connsiteX75" fmla="*/ 141834 w 1010106"/>
              <a:gd name="connsiteY75" fmla="*/ 171275 h 172277"/>
              <a:gd name="connsiteX76" fmla="*/ 154601 w 1010106"/>
              <a:gd name="connsiteY76" fmla="*/ 165940 h 172277"/>
              <a:gd name="connsiteX77" fmla="*/ 161169 w 1010106"/>
              <a:gd name="connsiteY77" fmla="*/ 157263 h 172277"/>
              <a:gd name="connsiteX78" fmla="*/ 167726 w 1010106"/>
              <a:gd name="connsiteY78" fmla="*/ 133814 h 172277"/>
              <a:gd name="connsiteX79" fmla="*/ 170837 w 1010106"/>
              <a:gd name="connsiteY79" fmla="*/ 119791 h 172277"/>
              <a:gd name="connsiteX80" fmla="*/ 173948 w 1010106"/>
              <a:gd name="connsiteY80" fmla="*/ 115989 h 172277"/>
              <a:gd name="connsiteX81" fmla="*/ 184653 w 1010106"/>
              <a:gd name="connsiteY81" fmla="*/ 128456 h 172277"/>
              <a:gd name="connsiteX82" fmla="*/ 201211 w 1010106"/>
              <a:gd name="connsiteY82" fmla="*/ 158012 h 172277"/>
              <a:gd name="connsiteX83" fmla="*/ 222275 w 1010106"/>
              <a:gd name="connsiteY83" fmla="*/ 171275 h 172277"/>
              <a:gd name="connsiteX84" fmla="*/ 241333 w 1010106"/>
              <a:gd name="connsiteY84" fmla="*/ 163958 h 172277"/>
              <a:gd name="connsiteX85" fmla="*/ 258906 w 1010106"/>
              <a:gd name="connsiteY85" fmla="*/ 150154 h 172277"/>
              <a:gd name="connsiteX86" fmla="*/ 285108 w 1010106"/>
              <a:gd name="connsiteY86" fmla="*/ 169742 h 172277"/>
              <a:gd name="connsiteX87" fmla="*/ 318605 w 1010106"/>
              <a:gd name="connsiteY87" fmla="*/ 157252 h 172277"/>
              <a:gd name="connsiteX88" fmla="*/ 352090 w 1010106"/>
              <a:gd name="connsiteY88" fmla="*/ 97356 h 172277"/>
              <a:gd name="connsiteX89" fmla="*/ 351941 w 1010106"/>
              <a:gd name="connsiteY89" fmla="*/ 92309 h 172277"/>
              <a:gd name="connsiteX90" fmla="*/ 389493 w 1010106"/>
              <a:gd name="connsiteY90" fmla="*/ 71199 h 172277"/>
              <a:gd name="connsiteX91" fmla="*/ 373500 w 1010106"/>
              <a:gd name="connsiteY91" fmla="*/ 143482 h 172277"/>
              <a:gd name="connsiteX92" fmla="*/ 376957 w 1010106"/>
              <a:gd name="connsiteY92" fmla="*/ 170249 h 172277"/>
              <a:gd name="connsiteX93" fmla="*/ 407193 w 1010106"/>
              <a:gd name="connsiteY93" fmla="*/ 149266 h 172277"/>
              <a:gd name="connsiteX94" fmla="*/ 456084 w 1010106"/>
              <a:gd name="connsiteY94" fmla="*/ 110619 h 172277"/>
              <a:gd name="connsiteX95" fmla="*/ 455669 w 1010106"/>
              <a:gd name="connsiteY95" fmla="*/ 165433 h 172277"/>
              <a:gd name="connsiteX96" fmla="*/ 458757 w 1010106"/>
              <a:gd name="connsiteY96" fmla="*/ 170249 h 172277"/>
              <a:gd name="connsiteX97" fmla="*/ 468448 w 1010106"/>
              <a:gd name="connsiteY97" fmla="*/ 163889 h 172277"/>
              <a:gd name="connsiteX98" fmla="*/ 479821 w 1010106"/>
              <a:gd name="connsiteY98" fmla="*/ 153161 h 172277"/>
              <a:gd name="connsiteX99" fmla="*/ 529069 w 1010106"/>
              <a:gd name="connsiteY99" fmla="*/ 93012 h 172277"/>
              <a:gd name="connsiteX100" fmla="*/ 554661 w 1010106"/>
              <a:gd name="connsiteY100" fmla="*/ 97368 h 172277"/>
              <a:gd name="connsiteX101" fmla="*/ 541283 w 1010106"/>
              <a:gd name="connsiteY101" fmla="*/ 141477 h 172277"/>
              <a:gd name="connsiteX102" fmla="*/ 564410 w 1010106"/>
              <a:gd name="connsiteY102" fmla="*/ 169754 h 172277"/>
              <a:gd name="connsiteX103" fmla="*/ 615697 w 1010106"/>
              <a:gd name="connsiteY103" fmla="*/ 145660 h 172277"/>
              <a:gd name="connsiteX104" fmla="*/ 648641 w 1010106"/>
              <a:gd name="connsiteY104" fmla="*/ 119123 h 172277"/>
              <a:gd name="connsiteX105" fmla="*/ 637591 w 1010106"/>
              <a:gd name="connsiteY105" fmla="*/ 165686 h 172277"/>
              <a:gd name="connsiteX106" fmla="*/ 638974 w 1010106"/>
              <a:gd name="connsiteY106" fmla="*/ 171275 h 172277"/>
              <a:gd name="connsiteX107" fmla="*/ 651729 w 1010106"/>
              <a:gd name="connsiteY107" fmla="*/ 165686 h 172277"/>
              <a:gd name="connsiteX108" fmla="*/ 657975 w 1010106"/>
              <a:gd name="connsiteY108" fmla="*/ 157252 h 172277"/>
              <a:gd name="connsiteX109" fmla="*/ 663494 w 1010106"/>
              <a:gd name="connsiteY109" fmla="*/ 133803 h 172277"/>
              <a:gd name="connsiteX110" fmla="*/ 671076 w 1010106"/>
              <a:gd name="connsiteY110" fmla="*/ 114686 h 172277"/>
              <a:gd name="connsiteX111" fmla="*/ 699042 w 1010106"/>
              <a:gd name="connsiteY111" fmla="*/ 87665 h 172277"/>
              <a:gd name="connsiteX112" fmla="*/ 704216 w 1010106"/>
              <a:gd name="connsiteY112" fmla="*/ 89463 h 172277"/>
              <a:gd name="connsiteX113" fmla="*/ 708352 w 1010106"/>
              <a:gd name="connsiteY113" fmla="*/ 91745 h 172277"/>
              <a:gd name="connsiteX114" fmla="*/ 717686 w 1010106"/>
              <a:gd name="connsiteY114" fmla="*/ 84347 h 172277"/>
              <a:gd name="connsiteX115" fmla="*/ 724265 w 1010106"/>
              <a:gd name="connsiteY115" fmla="*/ 74149 h 172277"/>
              <a:gd name="connsiteX116" fmla="*/ 713549 w 1010106"/>
              <a:gd name="connsiteY116" fmla="*/ 65738 h 172277"/>
              <a:gd name="connsiteX117" fmla="*/ 564444 w 1010106"/>
              <a:gd name="connsiteY117" fmla="*/ 107024 h 172277"/>
              <a:gd name="connsiteX118" fmla="*/ 575149 w 1010106"/>
              <a:gd name="connsiteY118" fmla="*/ 85626 h 172277"/>
              <a:gd name="connsiteX119" fmla="*/ 591039 w 1010106"/>
              <a:gd name="connsiteY119" fmla="*/ 77710 h 172277"/>
              <a:gd name="connsiteX120" fmla="*/ 603126 w 1010106"/>
              <a:gd name="connsiteY120" fmla="*/ 89959 h 172277"/>
              <a:gd name="connsiteX121" fmla="*/ 596915 w 1010106"/>
              <a:gd name="connsiteY121" fmla="*/ 99154 h 172277"/>
              <a:gd name="connsiteX122" fmla="*/ 566530 w 1010106"/>
              <a:gd name="connsiteY122" fmla="*/ 109847 h 172277"/>
              <a:gd name="connsiteX123" fmla="*/ 564444 w 1010106"/>
              <a:gd name="connsiteY123" fmla="*/ 107035 h 172277"/>
              <a:gd name="connsiteX124" fmla="*/ 330716 w 1010106"/>
              <a:gd name="connsiteY124" fmla="*/ 102691 h 172277"/>
              <a:gd name="connsiteX125" fmla="*/ 314837 w 1010106"/>
              <a:gd name="connsiteY125" fmla="*/ 152689 h 172277"/>
              <a:gd name="connsiteX126" fmla="*/ 299996 w 1010106"/>
              <a:gd name="connsiteY126" fmla="*/ 158531 h 172277"/>
              <a:gd name="connsiteX127" fmla="*/ 278921 w 1010106"/>
              <a:gd name="connsiteY127" fmla="*/ 130772 h 172277"/>
              <a:gd name="connsiteX128" fmla="*/ 295168 w 1010106"/>
              <a:gd name="connsiteY128" fmla="*/ 83079 h 172277"/>
              <a:gd name="connsiteX129" fmla="*/ 310366 w 1010106"/>
              <a:gd name="connsiteY129" fmla="*/ 76972 h 172277"/>
              <a:gd name="connsiteX130" fmla="*/ 330727 w 1010106"/>
              <a:gd name="connsiteY130" fmla="*/ 102703 h 172277"/>
              <a:gd name="connsiteX131" fmla="*/ 137225 w 1010106"/>
              <a:gd name="connsiteY131" fmla="*/ 6914 h 172277"/>
              <a:gd name="connsiteX132" fmla="*/ 107266 w 1010106"/>
              <a:gd name="connsiteY132" fmla="*/ 0 h 172277"/>
              <a:gd name="connsiteX133" fmla="*/ 59515 w 1010106"/>
              <a:gd name="connsiteY133" fmla="*/ 14392 h 172277"/>
              <a:gd name="connsiteX134" fmla="*/ 36228 w 1010106"/>
              <a:gd name="connsiteY134" fmla="*/ 51783 h 172277"/>
              <a:gd name="connsiteX135" fmla="*/ 71960 w 1010106"/>
              <a:gd name="connsiteY135" fmla="*/ 89544 h 172277"/>
              <a:gd name="connsiteX136" fmla="*/ 110492 w 1010106"/>
              <a:gd name="connsiteY136" fmla="*/ 126555 h 172277"/>
              <a:gd name="connsiteX137" fmla="*/ 67512 w 1010106"/>
              <a:gd name="connsiteY137" fmla="*/ 159718 h 172277"/>
              <a:gd name="connsiteX138" fmla="*/ 22665 w 1010106"/>
              <a:gd name="connsiteY138" fmla="*/ 138423 h 172277"/>
              <a:gd name="connsiteX139" fmla="*/ 20004 w 1010106"/>
              <a:gd name="connsiteY139" fmla="*/ 128260 h 172277"/>
              <a:gd name="connsiteX140" fmla="*/ 15118 w 1010106"/>
              <a:gd name="connsiteY140" fmla="*/ 128260 h 172277"/>
              <a:gd name="connsiteX141" fmla="*/ 4920 w 1010106"/>
              <a:gd name="connsiteY141" fmla="*/ 139725 h 172277"/>
              <a:gd name="connsiteX142" fmla="*/ 0 w 1010106"/>
              <a:gd name="connsiteY142" fmla="*/ 147930 h 172277"/>
              <a:gd name="connsiteX143" fmla="*/ 10659 w 1010106"/>
              <a:gd name="connsiteY143" fmla="*/ 162667 h 172277"/>
              <a:gd name="connsiteX144" fmla="*/ 52337 w 1010106"/>
              <a:gd name="connsiteY144" fmla="*/ 172277 h 172277"/>
              <a:gd name="connsiteX145" fmla="*/ 98647 w 1010106"/>
              <a:gd name="connsiteY145" fmla="*/ 159902 h 172277"/>
              <a:gd name="connsiteX146" fmla="*/ 135162 w 1010106"/>
              <a:gd name="connsiteY146" fmla="*/ 117348 h 172277"/>
              <a:gd name="connsiteX147" fmla="*/ 94763 w 1010106"/>
              <a:gd name="connsiteY147" fmla="*/ 75509 h 172277"/>
              <a:gd name="connsiteX148" fmla="*/ 57637 w 1010106"/>
              <a:gd name="connsiteY148" fmla="*/ 38590 h 172277"/>
              <a:gd name="connsiteX149" fmla="*/ 90615 w 1010106"/>
              <a:gd name="connsiteY149" fmla="*/ 11177 h 172277"/>
              <a:gd name="connsiteX150" fmla="*/ 121692 w 1010106"/>
              <a:gd name="connsiteY150" fmla="*/ 31837 h 172277"/>
              <a:gd name="connsiteX151" fmla="*/ 128352 w 1010106"/>
              <a:gd name="connsiteY151" fmla="*/ 33808 h 172277"/>
              <a:gd name="connsiteX152" fmla="*/ 138573 w 1010106"/>
              <a:gd name="connsiteY152" fmla="*/ 23645 h 172277"/>
              <a:gd name="connsiteX153" fmla="*/ 142560 w 1010106"/>
              <a:gd name="connsiteY153" fmla="*/ 16432 h 172277"/>
              <a:gd name="connsiteX154" fmla="*/ 137236 w 1010106"/>
              <a:gd name="connsiteY154" fmla="*/ 6925 h 172277"/>
              <a:gd name="connsiteX155" fmla="*/ 1007634 w 1010106"/>
              <a:gd name="connsiteY155" fmla="*/ 69552 h 172277"/>
              <a:gd name="connsiteX156" fmla="*/ 994509 w 1010106"/>
              <a:gd name="connsiteY156" fmla="*/ 69828 h 172277"/>
              <a:gd name="connsiteX157" fmla="*/ 976557 w 1010106"/>
              <a:gd name="connsiteY157" fmla="*/ 69828 h 172277"/>
              <a:gd name="connsiteX158" fmla="*/ 974828 w 1010106"/>
              <a:gd name="connsiteY158" fmla="*/ 68019 h 172277"/>
              <a:gd name="connsiteX159" fmla="*/ 984484 w 1010106"/>
              <a:gd name="connsiteY159" fmla="*/ 44824 h 172277"/>
              <a:gd name="connsiteX160" fmla="*/ 981039 w 1010106"/>
              <a:gd name="connsiteY160" fmla="*/ 44063 h 172277"/>
              <a:gd name="connsiteX161" fmla="*/ 965495 w 1010106"/>
              <a:gd name="connsiteY161" fmla="*/ 54514 h 172277"/>
              <a:gd name="connsiteX162" fmla="*/ 957579 w 1010106"/>
              <a:gd name="connsiteY162" fmla="*/ 67270 h 172277"/>
              <a:gd name="connsiteX163" fmla="*/ 954122 w 1010106"/>
              <a:gd name="connsiteY163" fmla="*/ 70324 h 172277"/>
              <a:gd name="connsiteX164" fmla="*/ 946886 w 1010106"/>
              <a:gd name="connsiteY164" fmla="*/ 71591 h 172277"/>
              <a:gd name="connsiteX165" fmla="*/ 931330 w 1010106"/>
              <a:gd name="connsiteY165" fmla="*/ 77191 h 172277"/>
              <a:gd name="connsiteX166" fmla="*/ 932033 w 1010106"/>
              <a:gd name="connsiteY166" fmla="*/ 80533 h 172277"/>
              <a:gd name="connsiteX167" fmla="*/ 949305 w 1010106"/>
              <a:gd name="connsiteY167" fmla="*/ 80533 h 172277"/>
              <a:gd name="connsiteX168" fmla="*/ 952036 w 1010106"/>
              <a:gd name="connsiteY168" fmla="*/ 83068 h 172277"/>
              <a:gd name="connsiteX169" fmla="*/ 944604 w 1010106"/>
              <a:gd name="connsiteY169" fmla="*/ 111610 h 172277"/>
              <a:gd name="connsiteX170" fmla="*/ 930131 w 1010106"/>
              <a:gd name="connsiteY170" fmla="*/ 123985 h 172277"/>
              <a:gd name="connsiteX171" fmla="*/ 907731 w 1010106"/>
              <a:gd name="connsiteY171" fmla="*/ 142145 h 172277"/>
              <a:gd name="connsiteX172" fmla="*/ 907708 w 1010106"/>
              <a:gd name="connsiteY172" fmla="*/ 142214 h 172277"/>
              <a:gd name="connsiteX173" fmla="*/ 904125 w 1010106"/>
              <a:gd name="connsiteY173" fmla="*/ 144796 h 172277"/>
              <a:gd name="connsiteX174" fmla="*/ 877818 w 1010106"/>
              <a:gd name="connsiteY174" fmla="*/ 154947 h 172277"/>
              <a:gd name="connsiteX175" fmla="*/ 857791 w 1010106"/>
              <a:gd name="connsiteY175" fmla="*/ 127684 h 172277"/>
              <a:gd name="connsiteX176" fmla="*/ 858137 w 1010106"/>
              <a:gd name="connsiteY176" fmla="*/ 120805 h 172277"/>
              <a:gd name="connsiteX177" fmla="*/ 860545 w 1010106"/>
              <a:gd name="connsiteY177" fmla="*/ 117233 h 172277"/>
              <a:gd name="connsiteX178" fmla="*/ 896450 w 1010106"/>
              <a:gd name="connsiteY178" fmla="*/ 103970 h 172277"/>
              <a:gd name="connsiteX179" fmla="*/ 919588 w 1010106"/>
              <a:gd name="connsiteY179" fmla="*/ 81028 h 172277"/>
              <a:gd name="connsiteX180" fmla="*/ 903687 w 1010106"/>
              <a:gd name="connsiteY180" fmla="*/ 65726 h 172277"/>
              <a:gd name="connsiteX181" fmla="*/ 866422 w 1010106"/>
              <a:gd name="connsiteY181" fmla="*/ 81535 h 172277"/>
              <a:gd name="connsiteX182" fmla="*/ 837396 w 1010106"/>
              <a:gd name="connsiteY182" fmla="*/ 141270 h 172277"/>
              <a:gd name="connsiteX183" fmla="*/ 829664 w 1010106"/>
              <a:gd name="connsiteY183" fmla="*/ 149773 h 172277"/>
              <a:gd name="connsiteX184" fmla="*/ 816655 w 1010106"/>
              <a:gd name="connsiteY184" fmla="*/ 159303 h 172277"/>
              <a:gd name="connsiteX185" fmla="*/ 815652 w 1010106"/>
              <a:gd name="connsiteY185" fmla="*/ 159510 h 172277"/>
              <a:gd name="connsiteX186" fmla="*/ 814961 w 1010106"/>
              <a:gd name="connsiteY186" fmla="*/ 159533 h 172277"/>
              <a:gd name="connsiteX187" fmla="*/ 793218 w 1010106"/>
              <a:gd name="connsiteY187" fmla="*/ 142226 h 172277"/>
              <a:gd name="connsiteX188" fmla="*/ 778710 w 1010106"/>
              <a:gd name="connsiteY188" fmla="*/ 117993 h 172277"/>
              <a:gd name="connsiteX189" fmla="*/ 774205 w 1010106"/>
              <a:gd name="connsiteY189" fmla="*/ 111126 h 172277"/>
              <a:gd name="connsiteX190" fmla="*/ 776982 w 1010106"/>
              <a:gd name="connsiteY190" fmla="*/ 106286 h 172277"/>
              <a:gd name="connsiteX191" fmla="*/ 808393 w 1010106"/>
              <a:gd name="connsiteY191" fmla="*/ 85637 h 172277"/>
              <a:gd name="connsiteX192" fmla="*/ 817715 w 1010106"/>
              <a:gd name="connsiteY192" fmla="*/ 73665 h 172277"/>
              <a:gd name="connsiteX193" fmla="*/ 810122 w 1010106"/>
              <a:gd name="connsiteY193" fmla="*/ 65507 h 172277"/>
              <a:gd name="connsiteX194" fmla="*/ 802874 w 1010106"/>
              <a:gd name="connsiteY194" fmla="*/ 67789 h 172277"/>
              <a:gd name="connsiteX195" fmla="*/ 793563 w 1010106"/>
              <a:gd name="connsiteY195" fmla="*/ 73665 h 172277"/>
              <a:gd name="connsiteX196" fmla="*/ 791144 w 1010106"/>
              <a:gd name="connsiteY196" fmla="*/ 79530 h 172277"/>
              <a:gd name="connsiteX197" fmla="*/ 781130 w 1010106"/>
              <a:gd name="connsiteY197" fmla="*/ 96354 h 172277"/>
              <a:gd name="connsiteX198" fmla="*/ 756621 w 1010106"/>
              <a:gd name="connsiteY198" fmla="*/ 111379 h 172277"/>
              <a:gd name="connsiteX199" fmla="*/ 753164 w 1010106"/>
              <a:gd name="connsiteY199" fmla="*/ 108591 h 172277"/>
              <a:gd name="connsiteX200" fmla="*/ 775265 w 1010106"/>
              <a:gd name="connsiteY200" fmla="*/ 9668 h 172277"/>
              <a:gd name="connsiteX201" fmla="*/ 748670 w 1010106"/>
              <a:gd name="connsiteY201" fmla="*/ 13747 h 172277"/>
              <a:gd name="connsiteX202" fmla="*/ 751782 w 1010106"/>
              <a:gd name="connsiteY202" fmla="*/ 25465 h 172277"/>
              <a:gd name="connsiteX203" fmla="*/ 727607 w 1010106"/>
              <a:gd name="connsiteY203" fmla="*/ 136119 h 172277"/>
              <a:gd name="connsiteX204" fmla="*/ 720013 w 1010106"/>
              <a:gd name="connsiteY204" fmla="*/ 165686 h 172277"/>
              <a:gd name="connsiteX205" fmla="*/ 721373 w 1010106"/>
              <a:gd name="connsiteY205" fmla="*/ 171275 h 172277"/>
              <a:gd name="connsiteX206" fmla="*/ 734186 w 1010106"/>
              <a:gd name="connsiteY206" fmla="*/ 165940 h 172277"/>
              <a:gd name="connsiteX207" fmla="*/ 740731 w 1010106"/>
              <a:gd name="connsiteY207" fmla="*/ 157263 h 172277"/>
              <a:gd name="connsiteX208" fmla="*/ 747311 w 1010106"/>
              <a:gd name="connsiteY208" fmla="*/ 133814 h 172277"/>
              <a:gd name="connsiteX209" fmla="*/ 750399 w 1010106"/>
              <a:gd name="connsiteY209" fmla="*/ 119791 h 172277"/>
              <a:gd name="connsiteX210" fmla="*/ 753510 w 1010106"/>
              <a:gd name="connsiteY210" fmla="*/ 115989 h 172277"/>
              <a:gd name="connsiteX211" fmla="*/ 764215 w 1010106"/>
              <a:gd name="connsiteY211" fmla="*/ 128456 h 172277"/>
              <a:gd name="connsiteX212" fmla="*/ 780784 w 1010106"/>
              <a:gd name="connsiteY212" fmla="*/ 158012 h 172277"/>
              <a:gd name="connsiteX213" fmla="*/ 801825 w 1010106"/>
              <a:gd name="connsiteY213" fmla="*/ 171275 h 172277"/>
              <a:gd name="connsiteX214" fmla="*/ 822140 w 1010106"/>
              <a:gd name="connsiteY214" fmla="*/ 163013 h 172277"/>
              <a:gd name="connsiteX215" fmla="*/ 838110 w 1010106"/>
              <a:gd name="connsiteY215" fmla="*/ 149451 h 172277"/>
              <a:gd name="connsiteX216" fmla="*/ 860522 w 1010106"/>
              <a:gd name="connsiteY216" fmla="*/ 169754 h 172277"/>
              <a:gd name="connsiteX217" fmla="*/ 913193 w 1010106"/>
              <a:gd name="connsiteY217" fmla="*/ 144484 h 172277"/>
              <a:gd name="connsiteX218" fmla="*/ 933473 w 1010106"/>
              <a:gd name="connsiteY218" fmla="*/ 127995 h 172277"/>
              <a:gd name="connsiteX219" fmla="*/ 942380 w 1010106"/>
              <a:gd name="connsiteY219" fmla="*/ 120621 h 172277"/>
              <a:gd name="connsiteX220" fmla="*/ 937160 w 1010106"/>
              <a:gd name="connsiteY220" fmla="*/ 144784 h 172277"/>
              <a:gd name="connsiteX221" fmla="*/ 942691 w 1010106"/>
              <a:gd name="connsiteY221" fmla="*/ 170249 h 172277"/>
              <a:gd name="connsiteX222" fmla="*/ 983793 w 1010106"/>
              <a:gd name="connsiteY222" fmla="*/ 140693 h 172277"/>
              <a:gd name="connsiteX223" fmla="*/ 981005 w 1010106"/>
              <a:gd name="connsiteY223" fmla="*/ 138919 h 172277"/>
              <a:gd name="connsiteX224" fmla="*/ 960298 w 1010106"/>
              <a:gd name="connsiteY224" fmla="*/ 150615 h 172277"/>
              <a:gd name="connsiteX225" fmla="*/ 958915 w 1010106"/>
              <a:gd name="connsiteY225" fmla="*/ 132028 h 172277"/>
              <a:gd name="connsiteX226" fmla="*/ 970657 w 1010106"/>
              <a:gd name="connsiteY226" fmla="*/ 82549 h 172277"/>
              <a:gd name="connsiteX227" fmla="*/ 973780 w 1010106"/>
              <a:gd name="connsiteY227" fmla="*/ 80533 h 172277"/>
              <a:gd name="connsiteX228" fmla="*/ 983447 w 1010106"/>
              <a:gd name="connsiteY228" fmla="*/ 80014 h 172277"/>
              <a:gd name="connsiteX229" fmla="*/ 994809 w 1010106"/>
              <a:gd name="connsiteY229" fmla="*/ 77952 h 172277"/>
              <a:gd name="connsiteX230" fmla="*/ 1008636 w 1010106"/>
              <a:gd name="connsiteY230" fmla="*/ 71338 h 172277"/>
              <a:gd name="connsiteX231" fmla="*/ 1007588 w 1010106"/>
              <a:gd name="connsiteY231" fmla="*/ 69540 h 172277"/>
              <a:gd name="connsiteX232" fmla="*/ 860568 w 1010106"/>
              <a:gd name="connsiteY232" fmla="*/ 107024 h 172277"/>
              <a:gd name="connsiteX233" fmla="*/ 871273 w 1010106"/>
              <a:gd name="connsiteY233" fmla="*/ 85626 h 172277"/>
              <a:gd name="connsiteX234" fmla="*/ 887174 w 1010106"/>
              <a:gd name="connsiteY234" fmla="*/ 77710 h 172277"/>
              <a:gd name="connsiteX235" fmla="*/ 899239 w 1010106"/>
              <a:gd name="connsiteY235" fmla="*/ 89959 h 172277"/>
              <a:gd name="connsiteX236" fmla="*/ 893040 w 1010106"/>
              <a:gd name="connsiteY236" fmla="*/ 99154 h 172277"/>
              <a:gd name="connsiteX237" fmla="*/ 862654 w 1010106"/>
              <a:gd name="connsiteY237" fmla="*/ 109847 h 172277"/>
              <a:gd name="connsiteX238" fmla="*/ 860568 w 1010106"/>
              <a:gd name="connsiteY238" fmla="*/ 107035 h 172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Lst>
            <a:rect l="l" t="t" r="r" b="b"/>
            <a:pathLst>
              <a:path w="1010106" h="172277">
                <a:moveTo>
                  <a:pt x="713595" y="65738"/>
                </a:moveTo>
                <a:cubicBezTo>
                  <a:pt x="707718" y="65738"/>
                  <a:pt x="702533" y="70842"/>
                  <a:pt x="699791" y="72882"/>
                </a:cubicBezTo>
                <a:cubicBezTo>
                  <a:pt x="693914" y="78217"/>
                  <a:pt x="682875" y="88679"/>
                  <a:pt x="671122" y="105238"/>
                </a:cubicBezTo>
                <a:cubicBezTo>
                  <a:pt x="669728" y="107300"/>
                  <a:pt x="668368" y="107300"/>
                  <a:pt x="668714" y="105238"/>
                </a:cubicBezTo>
                <a:cubicBezTo>
                  <a:pt x="671122" y="93012"/>
                  <a:pt x="673208" y="83586"/>
                  <a:pt x="673899" y="76696"/>
                </a:cubicBezTo>
                <a:cubicBezTo>
                  <a:pt x="674579" y="72628"/>
                  <a:pt x="674579" y="65749"/>
                  <a:pt x="669405" y="65749"/>
                </a:cubicBezTo>
                <a:lnTo>
                  <a:pt x="647673" y="89970"/>
                </a:lnTo>
                <a:cubicBezTo>
                  <a:pt x="652858" y="88184"/>
                  <a:pt x="653527" y="90731"/>
                  <a:pt x="652133" y="99926"/>
                </a:cubicBezTo>
                <a:cubicBezTo>
                  <a:pt x="651591" y="103578"/>
                  <a:pt x="650934" y="107358"/>
                  <a:pt x="650220" y="111276"/>
                </a:cubicBezTo>
                <a:cubicBezTo>
                  <a:pt x="650139" y="111333"/>
                  <a:pt x="650070" y="111356"/>
                  <a:pt x="649966" y="111391"/>
                </a:cubicBezTo>
                <a:cubicBezTo>
                  <a:pt x="637118" y="121946"/>
                  <a:pt x="624121" y="132316"/>
                  <a:pt x="611123" y="142664"/>
                </a:cubicBezTo>
                <a:cubicBezTo>
                  <a:pt x="611100" y="142698"/>
                  <a:pt x="611088" y="142721"/>
                  <a:pt x="611077" y="142733"/>
                </a:cubicBezTo>
                <a:cubicBezTo>
                  <a:pt x="603161" y="148460"/>
                  <a:pt x="590497" y="154970"/>
                  <a:pt x="581717" y="154970"/>
                </a:cubicBezTo>
                <a:cubicBezTo>
                  <a:pt x="568961" y="154970"/>
                  <a:pt x="561356" y="147584"/>
                  <a:pt x="561702" y="127707"/>
                </a:cubicBezTo>
                <a:cubicBezTo>
                  <a:pt x="561702" y="124896"/>
                  <a:pt x="562036" y="122603"/>
                  <a:pt x="562036" y="120828"/>
                </a:cubicBezTo>
                <a:cubicBezTo>
                  <a:pt x="562381" y="118005"/>
                  <a:pt x="563061" y="117775"/>
                  <a:pt x="564444" y="117256"/>
                </a:cubicBezTo>
                <a:cubicBezTo>
                  <a:pt x="575840" y="113672"/>
                  <a:pt x="588619" y="109593"/>
                  <a:pt x="600349" y="103993"/>
                </a:cubicBezTo>
                <a:cubicBezTo>
                  <a:pt x="610351" y="99407"/>
                  <a:pt x="623141" y="91745"/>
                  <a:pt x="623487" y="81051"/>
                </a:cubicBezTo>
                <a:cubicBezTo>
                  <a:pt x="623487" y="71614"/>
                  <a:pt x="615559" y="65749"/>
                  <a:pt x="607608" y="65749"/>
                </a:cubicBezTo>
                <a:cubicBezTo>
                  <a:pt x="599658" y="65749"/>
                  <a:pt x="580657" y="74161"/>
                  <a:pt x="570309" y="81558"/>
                </a:cubicBezTo>
                <a:cubicBezTo>
                  <a:pt x="568362" y="82849"/>
                  <a:pt x="565562" y="85004"/>
                  <a:pt x="562462" y="88126"/>
                </a:cubicBezTo>
                <a:cubicBezTo>
                  <a:pt x="562462" y="88126"/>
                  <a:pt x="559432" y="90546"/>
                  <a:pt x="552138" y="91825"/>
                </a:cubicBezTo>
                <a:cubicBezTo>
                  <a:pt x="544337" y="93231"/>
                  <a:pt x="540200" y="91491"/>
                  <a:pt x="538253" y="91145"/>
                </a:cubicBezTo>
                <a:cubicBezTo>
                  <a:pt x="534692" y="90085"/>
                  <a:pt x="531443" y="87804"/>
                  <a:pt x="531362" y="87539"/>
                </a:cubicBezTo>
                <a:cubicBezTo>
                  <a:pt x="531512" y="86882"/>
                  <a:pt x="531858" y="85165"/>
                  <a:pt x="531858" y="85165"/>
                </a:cubicBezTo>
                <a:cubicBezTo>
                  <a:pt x="531858" y="85165"/>
                  <a:pt x="532664" y="80959"/>
                  <a:pt x="532664" y="78989"/>
                </a:cubicBezTo>
                <a:cubicBezTo>
                  <a:pt x="533021" y="71603"/>
                  <a:pt x="528170" y="65749"/>
                  <a:pt x="521268" y="65749"/>
                </a:cubicBezTo>
                <a:cubicBezTo>
                  <a:pt x="513329" y="65749"/>
                  <a:pt x="508501" y="71868"/>
                  <a:pt x="507452" y="75440"/>
                </a:cubicBezTo>
                <a:cubicBezTo>
                  <a:pt x="506796" y="77479"/>
                  <a:pt x="507821" y="78228"/>
                  <a:pt x="508858" y="79254"/>
                </a:cubicBezTo>
                <a:cubicBezTo>
                  <a:pt x="510921" y="81051"/>
                  <a:pt x="513329" y="84358"/>
                  <a:pt x="513329" y="91745"/>
                </a:cubicBezTo>
                <a:cubicBezTo>
                  <a:pt x="513329" y="106540"/>
                  <a:pt x="501253" y="125668"/>
                  <a:pt x="479498" y="144530"/>
                </a:cubicBezTo>
                <a:cubicBezTo>
                  <a:pt x="476387" y="147573"/>
                  <a:pt x="475361" y="147573"/>
                  <a:pt x="475361" y="143758"/>
                </a:cubicBezTo>
                <a:cubicBezTo>
                  <a:pt x="475361" y="132259"/>
                  <a:pt x="475004" y="118258"/>
                  <a:pt x="474324" y="103463"/>
                </a:cubicBezTo>
                <a:cubicBezTo>
                  <a:pt x="473276" y="84347"/>
                  <a:pt x="469485" y="65738"/>
                  <a:pt x="459126" y="65738"/>
                </a:cubicBezTo>
                <a:lnTo>
                  <a:pt x="446704" y="82561"/>
                </a:lnTo>
                <a:cubicBezTo>
                  <a:pt x="451221" y="82561"/>
                  <a:pt x="453330" y="89567"/>
                  <a:pt x="455277" y="103820"/>
                </a:cubicBezTo>
                <a:cubicBezTo>
                  <a:pt x="438926" y="119538"/>
                  <a:pt x="420812" y="132800"/>
                  <a:pt x="402341" y="146017"/>
                </a:cubicBezTo>
                <a:cubicBezTo>
                  <a:pt x="399587" y="147469"/>
                  <a:pt x="397433" y="148333"/>
                  <a:pt x="396303" y="148333"/>
                </a:cubicBezTo>
                <a:cubicBezTo>
                  <a:pt x="393538" y="148333"/>
                  <a:pt x="393872" y="140175"/>
                  <a:pt x="395946" y="128456"/>
                </a:cubicBezTo>
                <a:cubicBezTo>
                  <a:pt x="402860" y="91480"/>
                  <a:pt x="411490" y="48396"/>
                  <a:pt x="424258" y="6845"/>
                </a:cubicBezTo>
                <a:lnTo>
                  <a:pt x="396303" y="11419"/>
                </a:lnTo>
                <a:cubicBezTo>
                  <a:pt x="400786" y="11684"/>
                  <a:pt x="402860" y="12191"/>
                  <a:pt x="399392" y="27493"/>
                </a:cubicBezTo>
                <a:cubicBezTo>
                  <a:pt x="397260" y="37115"/>
                  <a:pt x="395117" y="46564"/>
                  <a:pt x="392985" y="55943"/>
                </a:cubicBezTo>
                <a:cubicBezTo>
                  <a:pt x="391775" y="57960"/>
                  <a:pt x="384539" y="67259"/>
                  <a:pt x="384539" y="67259"/>
                </a:cubicBezTo>
                <a:cubicBezTo>
                  <a:pt x="384539" y="67259"/>
                  <a:pt x="378662" y="73700"/>
                  <a:pt x="374906" y="76823"/>
                </a:cubicBezTo>
                <a:cubicBezTo>
                  <a:pt x="369409" y="81386"/>
                  <a:pt x="364316" y="83656"/>
                  <a:pt x="363291" y="84197"/>
                </a:cubicBezTo>
                <a:cubicBezTo>
                  <a:pt x="359891" y="86041"/>
                  <a:pt x="352863" y="86018"/>
                  <a:pt x="352863" y="86018"/>
                </a:cubicBezTo>
                <a:cubicBezTo>
                  <a:pt x="352206" y="85949"/>
                  <a:pt x="351526" y="85822"/>
                  <a:pt x="350869" y="85672"/>
                </a:cubicBezTo>
                <a:cubicBezTo>
                  <a:pt x="348265" y="75140"/>
                  <a:pt x="340994" y="65738"/>
                  <a:pt x="324828" y="65738"/>
                </a:cubicBezTo>
                <a:cubicBezTo>
                  <a:pt x="315840" y="65738"/>
                  <a:pt x="303073" y="71603"/>
                  <a:pt x="291342" y="78493"/>
                </a:cubicBezTo>
                <a:cubicBezTo>
                  <a:pt x="265785" y="94026"/>
                  <a:pt x="257500" y="119526"/>
                  <a:pt x="257143" y="137628"/>
                </a:cubicBezTo>
                <a:cubicBezTo>
                  <a:pt x="257143" y="139207"/>
                  <a:pt x="257304" y="141765"/>
                  <a:pt x="257454" y="143251"/>
                </a:cubicBezTo>
                <a:lnTo>
                  <a:pt x="254539" y="146593"/>
                </a:lnTo>
                <a:lnTo>
                  <a:pt x="249330" y="151294"/>
                </a:lnTo>
                <a:cubicBezTo>
                  <a:pt x="243949" y="155892"/>
                  <a:pt x="239121" y="158588"/>
                  <a:pt x="238810" y="158738"/>
                </a:cubicBezTo>
                <a:cubicBezTo>
                  <a:pt x="237830" y="159153"/>
                  <a:pt x="236966" y="159395"/>
                  <a:pt x="236252" y="159487"/>
                </a:cubicBezTo>
                <a:cubicBezTo>
                  <a:pt x="235964" y="159510"/>
                  <a:pt x="235699" y="159533"/>
                  <a:pt x="235411" y="159533"/>
                </a:cubicBezTo>
                <a:cubicBezTo>
                  <a:pt x="226089" y="159533"/>
                  <a:pt x="218138" y="148587"/>
                  <a:pt x="213656" y="142226"/>
                </a:cubicBezTo>
                <a:cubicBezTo>
                  <a:pt x="207088" y="132789"/>
                  <a:pt x="201914" y="122084"/>
                  <a:pt x="199160" y="117993"/>
                </a:cubicBezTo>
                <a:cubicBezTo>
                  <a:pt x="197777" y="115205"/>
                  <a:pt x="196037" y="112900"/>
                  <a:pt x="194666" y="111126"/>
                </a:cubicBezTo>
                <a:cubicBezTo>
                  <a:pt x="193272" y="109593"/>
                  <a:pt x="193272" y="108337"/>
                  <a:pt x="197420" y="106286"/>
                </a:cubicBezTo>
                <a:cubicBezTo>
                  <a:pt x="205693" y="101182"/>
                  <a:pt x="224003" y="89198"/>
                  <a:pt x="228843" y="85637"/>
                </a:cubicBezTo>
                <a:cubicBezTo>
                  <a:pt x="232968" y="82330"/>
                  <a:pt x="238165" y="77721"/>
                  <a:pt x="238165" y="73665"/>
                </a:cubicBezTo>
                <a:cubicBezTo>
                  <a:pt x="238165" y="70589"/>
                  <a:pt x="236425" y="65507"/>
                  <a:pt x="230560" y="65507"/>
                </a:cubicBezTo>
                <a:cubicBezTo>
                  <a:pt x="228163" y="65507"/>
                  <a:pt x="226434" y="66003"/>
                  <a:pt x="223323" y="67789"/>
                </a:cubicBezTo>
                <a:cubicBezTo>
                  <a:pt x="219878" y="69310"/>
                  <a:pt x="216755" y="71603"/>
                  <a:pt x="214013" y="73665"/>
                </a:cubicBezTo>
                <a:cubicBezTo>
                  <a:pt x="211927" y="75175"/>
                  <a:pt x="211236" y="76972"/>
                  <a:pt x="211582" y="79530"/>
                </a:cubicBezTo>
                <a:cubicBezTo>
                  <a:pt x="211927" y="82077"/>
                  <a:pt x="209842" y="89475"/>
                  <a:pt x="201557" y="96354"/>
                </a:cubicBezTo>
                <a:cubicBezTo>
                  <a:pt x="193629" y="102968"/>
                  <a:pt x="184998" y="108061"/>
                  <a:pt x="177059" y="111379"/>
                </a:cubicBezTo>
                <a:cubicBezTo>
                  <a:pt x="173245" y="112647"/>
                  <a:pt x="172911" y="112140"/>
                  <a:pt x="173591" y="108591"/>
                </a:cubicBezTo>
                <a:cubicBezTo>
                  <a:pt x="179479" y="83091"/>
                  <a:pt x="192938" y="18333"/>
                  <a:pt x="195692" y="9668"/>
                </a:cubicBezTo>
                <a:lnTo>
                  <a:pt x="169109" y="13747"/>
                </a:lnTo>
                <a:cubicBezTo>
                  <a:pt x="173591" y="13251"/>
                  <a:pt x="173948" y="15014"/>
                  <a:pt x="172220" y="25465"/>
                </a:cubicBezTo>
                <a:cubicBezTo>
                  <a:pt x="167714" y="50216"/>
                  <a:pt x="155638" y="108591"/>
                  <a:pt x="148033" y="136119"/>
                </a:cubicBezTo>
                <a:cubicBezTo>
                  <a:pt x="145959" y="144277"/>
                  <a:pt x="143205" y="154198"/>
                  <a:pt x="140451" y="165686"/>
                </a:cubicBezTo>
                <a:cubicBezTo>
                  <a:pt x="139414" y="169270"/>
                  <a:pt x="139414" y="171275"/>
                  <a:pt x="141834" y="171275"/>
                </a:cubicBezTo>
                <a:cubicBezTo>
                  <a:pt x="143920" y="171275"/>
                  <a:pt x="152550" y="167196"/>
                  <a:pt x="154601" y="165940"/>
                </a:cubicBezTo>
                <a:cubicBezTo>
                  <a:pt x="157033" y="164154"/>
                  <a:pt x="159441" y="161826"/>
                  <a:pt x="161169" y="157263"/>
                </a:cubicBezTo>
                <a:cubicBezTo>
                  <a:pt x="163935" y="149382"/>
                  <a:pt x="166343" y="139679"/>
                  <a:pt x="167726" y="133814"/>
                </a:cubicBezTo>
                <a:cubicBezTo>
                  <a:pt x="168774" y="129240"/>
                  <a:pt x="169800" y="124389"/>
                  <a:pt x="170837" y="119791"/>
                </a:cubicBezTo>
                <a:cubicBezTo>
                  <a:pt x="171528" y="116484"/>
                  <a:pt x="171874" y="115700"/>
                  <a:pt x="173948" y="115989"/>
                </a:cubicBezTo>
                <a:cubicBezTo>
                  <a:pt x="177393" y="116484"/>
                  <a:pt x="180159" y="118766"/>
                  <a:pt x="184653" y="128456"/>
                </a:cubicBezTo>
                <a:cubicBezTo>
                  <a:pt x="189469" y="138158"/>
                  <a:pt x="196026" y="150396"/>
                  <a:pt x="201211" y="158012"/>
                </a:cubicBezTo>
                <a:cubicBezTo>
                  <a:pt x="208470" y="167956"/>
                  <a:pt x="215718" y="171275"/>
                  <a:pt x="222275" y="171275"/>
                </a:cubicBezTo>
                <a:cubicBezTo>
                  <a:pt x="227218" y="171275"/>
                  <a:pt x="233924" y="169443"/>
                  <a:pt x="241333" y="163958"/>
                </a:cubicBezTo>
                <a:cubicBezTo>
                  <a:pt x="247971" y="160086"/>
                  <a:pt x="253766" y="155523"/>
                  <a:pt x="258906" y="150154"/>
                </a:cubicBezTo>
                <a:cubicBezTo>
                  <a:pt x="262674" y="162610"/>
                  <a:pt x="272341" y="169742"/>
                  <a:pt x="285108" y="169742"/>
                </a:cubicBezTo>
                <a:cubicBezTo>
                  <a:pt x="293382" y="169742"/>
                  <a:pt x="307543" y="164142"/>
                  <a:pt x="318605" y="157252"/>
                </a:cubicBezTo>
                <a:cubicBezTo>
                  <a:pt x="341029" y="142998"/>
                  <a:pt x="352090" y="116219"/>
                  <a:pt x="352090" y="97356"/>
                </a:cubicBezTo>
                <a:cubicBezTo>
                  <a:pt x="352125" y="95720"/>
                  <a:pt x="352079" y="94015"/>
                  <a:pt x="351941" y="92309"/>
                </a:cubicBezTo>
                <a:cubicBezTo>
                  <a:pt x="365699" y="93404"/>
                  <a:pt x="379353" y="82999"/>
                  <a:pt x="389493" y="71199"/>
                </a:cubicBezTo>
                <a:cubicBezTo>
                  <a:pt x="383928" y="95582"/>
                  <a:pt x="378512" y="119376"/>
                  <a:pt x="373500" y="143482"/>
                </a:cubicBezTo>
                <a:cubicBezTo>
                  <a:pt x="370043" y="159038"/>
                  <a:pt x="372106" y="170249"/>
                  <a:pt x="376957" y="170249"/>
                </a:cubicBezTo>
                <a:cubicBezTo>
                  <a:pt x="379561" y="170249"/>
                  <a:pt x="392766" y="162068"/>
                  <a:pt x="407193" y="149266"/>
                </a:cubicBezTo>
                <a:cubicBezTo>
                  <a:pt x="424177" y="137098"/>
                  <a:pt x="440862" y="124861"/>
                  <a:pt x="456084" y="110619"/>
                </a:cubicBezTo>
                <a:cubicBezTo>
                  <a:pt x="457893" y="129194"/>
                  <a:pt x="456614" y="152320"/>
                  <a:pt x="455669" y="165433"/>
                </a:cubicBezTo>
                <a:cubicBezTo>
                  <a:pt x="455669" y="167956"/>
                  <a:pt x="456026" y="170249"/>
                  <a:pt x="458757" y="170249"/>
                </a:cubicBezTo>
                <a:cubicBezTo>
                  <a:pt x="460497" y="170249"/>
                  <a:pt x="464288" y="167461"/>
                  <a:pt x="468448" y="163889"/>
                </a:cubicBezTo>
                <a:cubicBezTo>
                  <a:pt x="471893" y="161365"/>
                  <a:pt x="474993" y="158277"/>
                  <a:pt x="479821" y="153161"/>
                </a:cubicBezTo>
                <a:cubicBezTo>
                  <a:pt x="502855" y="129424"/>
                  <a:pt x="521487" y="109132"/>
                  <a:pt x="529069" y="93012"/>
                </a:cubicBezTo>
                <a:cubicBezTo>
                  <a:pt x="536617" y="97829"/>
                  <a:pt x="545017" y="98843"/>
                  <a:pt x="554661" y="97368"/>
                </a:cubicBezTo>
                <a:cubicBezTo>
                  <a:pt x="547782" y="107254"/>
                  <a:pt x="541468" y="121750"/>
                  <a:pt x="541283" y="141477"/>
                </a:cubicBezTo>
                <a:cubicBezTo>
                  <a:pt x="541283" y="155731"/>
                  <a:pt x="547840" y="169754"/>
                  <a:pt x="564410" y="169754"/>
                </a:cubicBezTo>
                <a:cubicBezTo>
                  <a:pt x="579124" y="169754"/>
                  <a:pt x="602907" y="156341"/>
                  <a:pt x="615697" y="145660"/>
                </a:cubicBezTo>
                <a:cubicBezTo>
                  <a:pt x="626748" y="136856"/>
                  <a:pt x="637718" y="128041"/>
                  <a:pt x="648641" y="119123"/>
                </a:cubicBezTo>
                <a:cubicBezTo>
                  <a:pt x="645968" y="132558"/>
                  <a:pt x="642396" y="147768"/>
                  <a:pt x="637591" y="165686"/>
                </a:cubicBezTo>
                <a:cubicBezTo>
                  <a:pt x="636554" y="169270"/>
                  <a:pt x="636899" y="171275"/>
                  <a:pt x="638974" y="171275"/>
                </a:cubicBezTo>
                <a:cubicBezTo>
                  <a:pt x="641370" y="171275"/>
                  <a:pt x="649667" y="167196"/>
                  <a:pt x="651729" y="165686"/>
                </a:cubicBezTo>
                <a:cubicBezTo>
                  <a:pt x="653815" y="164154"/>
                  <a:pt x="656569" y="161826"/>
                  <a:pt x="657975" y="157252"/>
                </a:cubicBezTo>
                <a:cubicBezTo>
                  <a:pt x="660383" y="149370"/>
                  <a:pt x="662100" y="139668"/>
                  <a:pt x="663494" y="133803"/>
                </a:cubicBezTo>
                <a:cubicBezTo>
                  <a:pt x="664877" y="128203"/>
                  <a:pt x="666939" y="121819"/>
                  <a:pt x="671076" y="114686"/>
                </a:cubicBezTo>
                <a:cubicBezTo>
                  <a:pt x="682495" y="96838"/>
                  <a:pt x="693165" y="87665"/>
                  <a:pt x="699042" y="87665"/>
                </a:cubicBezTo>
                <a:cubicBezTo>
                  <a:pt x="701439" y="87665"/>
                  <a:pt x="703179" y="88426"/>
                  <a:pt x="704216" y="89463"/>
                </a:cubicBezTo>
                <a:cubicBezTo>
                  <a:pt x="705276" y="90224"/>
                  <a:pt x="706635" y="91745"/>
                  <a:pt x="708352" y="91745"/>
                </a:cubicBezTo>
                <a:cubicBezTo>
                  <a:pt x="710069" y="91745"/>
                  <a:pt x="713192" y="89463"/>
                  <a:pt x="717686" y="84347"/>
                </a:cubicBezTo>
                <a:cubicBezTo>
                  <a:pt x="721143" y="80544"/>
                  <a:pt x="724265" y="75935"/>
                  <a:pt x="724265" y="74149"/>
                </a:cubicBezTo>
                <a:cubicBezTo>
                  <a:pt x="724611" y="71868"/>
                  <a:pt x="722525" y="65738"/>
                  <a:pt x="713549" y="65738"/>
                </a:cubicBezTo>
                <a:moveTo>
                  <a:pt x="564444" y="107024"/>
                </a:moveTo>
                <a:cubicBezTo>
                  <a:pt x="566530" y="97345"/>
                  <a:pt x="571346" y="88933"/>
                  <a:pt x="575149" y="85626"/>
                </a:cubicBezTo>
                <a:cubicBezTo>
                  <a:pt x="578963" y="81812"/>
                  <a:pt x="585508" y="77710"/>
                  <a:pt x="591039" y="77710"/>
                </a:cubicBezTo>
                <a:cubicBezTo>
                  <a:pt x="599669" y="77710"/>
                  <a:pt x="603472" y="84093"/>
                  <a:pt x="603126" y="89959"/>
                </a:cubicBezTo>
                <a:cubicBezTo>
                  <a:pt x="603126" y="92770"/>
                  <a:pt x="601029" y="96342"/>
                  <a:pt x="596915" y="99154"/>
                </a:cubicBezTo>
                <a:cubicBezTo>
                  <a:pt x="590324" y="103221"/>
                  <a:pt x="581014" y="107035"/>
                  <a:pt x="566530" y="109847"/>
                </a:cubicBezTo>
                <a:cubicBezTo>
                  <a:pt x="564121" y="110354"/>
                  <a:pt x="564121" y="109098"/>
                  <a:pt x="564444" y="107035"/>
                </a:cubicBezTo>
                <a:moveTo>
                  <a:pt x="330716" y="102691"/>
                </a:moveTo>
                <a:cubicBezTo>
                  <a:pt x="330716" y="117751"/>
                  <a:pt x="326913" y="141961"/>
                  <a:pt x="314837" y="152689"/>
                </a:cubicBezTo>
                <a:cubicBezTo>
                  <a:pt x="311046" y="156261"/>
                  <a:pt x="304812" y="158531"/>
                  <a:pt x="299996" y="158531"/>
                </a:cubicBezTo>
                <a:cubicBezTo>
                  <a:pt x="288254" y="158531"/>
                  <a:pt x="278921" y="151156"/>
                  <a:pt x="278921" y="130772"/>
                </a:cubicBezTo>
                <a:cubicBezTo>
                  <a:pt x="279278" y="106793"/>
                  <a:pt x="286871" y="90466"/>
                  <a:pt x="295168" y="83079"/>
                </a:cubicBezTo>
                <a:cubicBezTo>
                  <a:pt x="300007" y="78735"/>
                  <a:pt x="304144" y="76972"/>
                  <a:pt x="310366" y="76972"/>
                </a:cubicBezTo>
                <a:cubicBezTo>
                  <a:pt x="327270" y="76972"/>
                  <a:pt x="331073" y="90235"/>
                  <a:pt x="330727" y="102703"/>
                </a:cubicBezTo>
                <a:moveTo>
                  <a:pt x="137225" y="6914"/>
                </a:moveTo>
                <a:cubicBezTo>
                  <a:pt x="131901" y="2650"/>
                  <a:pt x="120586" y="0"/>
                  <a:pt x="107266" y="0"/>
                </a:cubicBezTo>
                <a:cubicBezTo>
                  <a:pt x="92148" y="0"/>
                  <a:pt x="75509" y="3906"/>
                  <a:pt x="59515" y="14392"/>
                </a:cubicBezTo>
                <a:cubicBezTo>
                  <a:pt x="42646" y="25212"/>
                  <a:pt x="35974" y="37345"/>
                  <a:pt x="36228" y="51783"/>
                </a:cubicBezTo>
                <a:cubicBezTo>
                  <a:pt x="36516" y="68215"/>
                  <a:pt x="49755" y="79715"/>
                  <a:pt x="71960" y="89544"/>
                </a:cubicBezTo>
                <a:cubicBezTo>
                  <a:pt x="88829" y="96757"/>
                  <a:pt x="110492" y="105560"/>
                  <a:pt x="110492" y="126555"/>
                </a:cubicBezTo>
                <a:cubicBezTo>
                  <a:pt x="110492" y="147549"/>
                  <a:pt x="95489" y="159718"/>
                  <a:pt x="67512" y="159718"/>
                </a:cubicBezTo>
                <a:cubicBezTo>
                  <a:pt x="46644" y="159718"/>
                  <a:pt x="28035" y="151145"/>
                  <a:pt x="22665" y="138423"/>
                </a:cubicBezTo>
                <a:cubicBezTo>
                  <a:pt x="20971" y="134437"/>
                  <a:pt x="19566" y="130530"/>
                  <a:pt x="20004" y="128260"/>
                </a:cubicBezTo>
                <a:cubicBezTo>
                  <a:pt x="20891" y="126290"/>
                  <a:pt x="17342" y="125956"/>
                  <a:pt x="15118" y="128260"/>
                </a:cubicBezTo>
                <a:cubicBezTo>
                  <a:pt x="13343" y="130530"/>
                  <a:pt x="8446" y="135773"/>
                  <a:pt x="4920" y="139725"/>
                </a:cubicBezTo>
                <a:cubicBezTo>
                  <a:pt x="1775" y="142341"/>
                  <a:pt x="0" y="144968"/>
                  <a:pt x="0" y="147930"/>
                </a:cubicBezTo>
                <a:cubicBezTo>
                  <a:pt x="0" y="152838"/>
                  <a:pt x="3998" y="158427"/>
                  <a:pt x="10659" y="162667"/>
                </a:cubicBezTo>
                <a:cubicBezTo>
                  <a:pt x="18655" y="168233"/>
                  <a:pt x="35456" y="172277"/>
                  <a:pt x="52337" y="172277"/>
                </a:cubicBezTo>
                <a:cubicBezTo>
                  <a:pt x="68319" y="172277"/>
                  <a:pt x="83540" y="167449"/>
                  <a:pt x="98647" y="159902"/>
                </a:cubicBezTo>
                <a:cubicBezTo>
                  <a:pt x="117728" y="150096"/>
                  <a:pt x="135439" y="136718"/>
                  <a:pt x="135162" y="117348"/>
                </a:cubicBezTo>
                <a:cubicBezTo>
                  <a:pt x="134863" y="96930"/>
                  <a:pt x="111633" y="83033"/>
                  <a:pt x="94763" y="75509"/>
                </a:cubicBezTo>
                <a:cubicBezTo>
                  <a:pt x="75221" y="66982"/>
                  <a:pt x="57637" y="57280"/>
                  <a:pt x="57637" y="38590"/>
                </a:cubicBezTo>
                <a:cubicBezTo>
                  <a:pt x="57637" y="21202"/>
                  <a:pt x="72859" y="10935"/>
                  <a:pt x="90615" y="11177"/>
                </a:cubicBezTo>
                <a:cubicBezTo>
                  <a:pt x="113753" y="11511"/>
                  <a:pt x="124354" y="20038"/>
                  <a:pt x="121692" y="31837"/>
                </a:cubicBezTo>
                <a:cubicBezTo>
                  <a:pt x="120805" y="36089"/>
                  <a:pt x="125691" y="36758"/>
                  <a:pt x="128352" y="33808"/>
                </a:cubicBezTo>
                <a:cubicBezTo>
                  <a:pt x="132789" y="29210"/>
                  <a:pt x="135013" y="27240"/>
                  <a:pt x="138573" y="23645"/>
                </a:cubicBezTo>
                <a:cubicBezTo>
                  <a:pt x="141235" y="21006"/>
                  <a:pt x="142560" y="18736"/>
                  <a:pt x="142560" y="16432"/>
                </a:cubicBezTo>
                <a:cubicBezTo>
                  <a:pt x="142560" y="13816"/>
                  <a:pt x="141235" y="10186"/>
                  <a:pt x="137236" y="6925"/>
                </a:cubicBezTo>
                <a:moveTo>
                  <a:pt x="1007634" y="69552"/>
                </a:moveTo>
                <a:cubicBezTo>
                  <a:pt x="1005905" y="69828"/>
                  <a:pt x="1000386" y="69828"/>
                  <a:pt x="994509" y="69828"/>
                </a:cubicBezTo>
                <a:lnTo>
                  <a:pt x="976557" y="69828"/>
                </a:lnTo>
                <a:cubicBezTo>
                  <a:pt x="975174" y="69828"/>
                  <a:pt x="974471" y="69828"/>
                  <a:pt x="974828" y="68019"/>
                </a:cubicBezTo>
                <a:cubicBezTo>
                  <a:pt x="976211" y="61670"/>
                  <a:pt x="980705" y="51207"/>
                  <a:pt x="984484" y="44824"/>
                </a:cubicBezTo>
                <a:cubicBezTo>
                  <a:pt x="985867" y="43303"/>
                  <a:pt x="983482" y="42784"/>
                  <a:pt x="981039" y="44063"/>
                </a:cubicBezTo>
                <a:cubicBezTo>
                  <a:pt x="976914" y="46356"/>
                  <a:pt x="968272" y="51703"/>
                  <a:pt x="965495" y="54514"/>
                </a:cubicBezTo>
                <a:cubicBezTo>
                  <a:pt x="963444" y="56807"/>
                  <a:pt x="961013" y="59354"/>
                  <a:pt x="957579" y="67270"/>
                </a:cubicBezTo>
                <a:cubicBezTo>
                  <a:pt x="956876" y="69552"/>
                  <a:pt x="955850" y="70059"/>
                  <a:pt x="954122" y="70324"/>
                </a:cubicBezTo>
                <a:cubicBezTo>
                  <a:pt x="952394" y="70577"/>
                  <a:pt x="949985" y="71084"/>
                  <a:pt x="946886" y="71591"/>
                </a:cubicBezTo>
                <a:cubicBezTo>
                  <a:pt x="942380" y="72617"/>
                  <a:pt x="933404" y="75659"/>
                  <a:pt x="931330" y="77191"/>
                </a:cubicBezTo>
                <a:cubicBezTo>
                  <a:pt x="928576" y="79231"/>
                  <a:pt x="928922" y="80533"/>
                  <a:pt x="932033" y="80533"/>
                </a:cubicBezTo>
                <a:lnTo>
                  <a:pt x="949305" y="80533"/>
                </a:lnTo>
                <a:cubicBezTo>
                  <a:pt x="952751" y="80533"/>
                  <a:pt x="952751" y="81028"/>
                  <a:pt x="952036" y="83068"/>
                </a:cubicBezTo>
                <a:cubicBezTo>
                  <a:pt x="949732" y="91376"/>
                  <a:pt x="947093" y="101573"/>
                  <a:pt x="944604" y="111610"/>
                </a:cubicBezTo>
                <a:cubicBezTo>
                  <a:pt x="940133" y="116058"/>
                  <a:pt x="934856" y="119975"/>
                  <a:pt x="930131" y="123985"/>
                </a:cubicBezTo>
                <a:cubicBezTo>
                  <a:pt x="922814" y="130219"/>
                  <a:pt x="915394" y="136338"/>
                  <a:pt x="907731" y="142145"/>
                </a:cubicBezTo>
                <a:cubicBezTo>
                  <a:pt x="907720" y="142180"/>
                  <a:pt x="907708" y="142180"/>
                  <a:pt x="907708" y="142214"/>
                </a:cubicBezTo>
                <a:lnTo>
                  <a:pt x="904125" y="144796"/>
                </a:lnTo>
                <a:cubicBezTo>
                  <a:pt x="896289" y="149900"/>
                  <a:pt x="885561" y="154947"/>
                  <a:pt x="877818" y="154947"/>
                </a:cubicBezTo>
                <a:cubicBezTo>
                  <a:pt x="865062" y="154947"/>
                  <a:pt x="857446" y="147561"/>
                  <a:pt x="857791" y="127684"/>
                </a:cubicBezTo>
                <a:cubicBezTo>
                  <a:pt x="857791" y="124873"/>
                  <a:pt x="858137" y="122580"/>
                  <a:pt x="858137" y="120805"/>
                </a:cubicBezTo>
                <a:cubicBezTo>
                  <a:pt x="858494" y="117982"/>
                  <a:pt x="859163" y="117751"/>
                  <a:pt x="860545" y="117233"/>
                </a:cubicBezTo>
                <a:cubicBezTo>
                  <a:pt x="871964" y="113649"/>
                  <a:pt x="884732" y="109570"/>
                  <a:pt x="896450" y="103970"/>
                </a:cubicBezTo>
                <a:cubicBezTo>
                  <a:pt x="906464" y="99384"/>
                  <a:pt x="919242" y="91721"/>
                  <a:pt x="919588" y="81028"/>
                </a:cubicBezTo>
                <a:cubicBezTo>
                  <a:pt x="919588" y="71591"/>
                  <a:pt x="911649" y="65726"/>
                  <a:pt x="903687" y="65726"/>
                </a:cubicBezTo>
                <a:cubicBezTo>
                  <a:pt x="895724" y="65726"/>
                  <a:pt x="876758" y="74138"/>
                  <a:pt x="866422" y="81535"/>
                </a:cubicBezTo>
                <a:cubicBezTo>
                  <a:pt x="858817" y="86617"/>
                  <a:pt x="837822" y="104927"/>
                  <a:pt x="837396" y="141270"/>
                </a:cubicBezTo>
                <a:cubicBezTo>
                  <a:pt x="837396" y="141270"/>
                  <a:pt x="836774" y="143125"/>
                  <a:pt x="829664" y="149773"/>
                </a:cubicBezTo>
                <a:cubicBezTo>
                  <a:pt x="825021" y="154152"/>
                  <a:pt x="816655" y="159303"/>
                  <a:pt x="816655" y="159303"/>
                </a:cubicBezTo>
                <a:cubicBezTo>
                  <a:pt x="816286" y="159372"/>
                  <a:pt x="816033" y="159441"/>
                  <a:pt x="815652" y="159510"/>
                </a:cubicBezTo>
                <a:cubicBezTo>
                  <a:pt x="815399" y="159510"/>
                  <a:pt x="815192" y="159533"/>
                  <a:pt x="814961" y="159533"/>
                </a:cubicBezTo>
                <a:cubicBezTo>
                  <a:pt x="805628" y="159533"/>
                  <a:pt x="797700" y="148587"/>
                  <a:pt x="793218" y="142226"/>
                </a:cubicBezTo>
                <a:cubicBezTo>
                  <a:pt x="786638" y="132789"/>
                  <a:pt x="781487" y="122084"/>
                  <a:pt x="778710" y="117993"/>
                </a:cubicBezTo>
                <a:cubicBezTo>
                  <a:pt x="777339" y="115205"/>
                  <a:pt x="775611" y="112900"/>
                  <a:pt x="774205" y="111126"/>
                </a:cubicBezTo>
                <a:cubicBezTo>
                  <a:pt x="772822" y="109593"/>
                  <a:pt x="772822" y="108337"/>
                  <a:pt x="776982" y="106286"/>
                </a:cubicBezTo>
                <a:cubicBezTo>
                  <a:pt x="785267" y="101182"/>
                  <a:pt x="803554" y="89198"/>
                  <a:pt x="808393" y="85637"/>
                </a:cubicBezTo>
                <a:cubicBezTo>
                  <a:pt x="812541" y="82330"/>
                  <a:pt x="817715" y="77721"/>
                  <a:pt x="817715" y="73665"/>
                </a:cubicBezTo>
                <a:cubicBezTo>
                  <a:pt x="817715" y="70589"/>
                  <a:pt x="815987" y="65507"/>
                  <a:pt x="810122" y="65507"/>
                </a:cubicBezTo>
                <a:cubicBezTo>
                  <a:pt x="807713" y="65507"/>
                  <a:pt x="805985" y="66003"/>
                  <a:pt x="802874" y="67789"/>
                </a:cubicBezTo>
                <a:cubicBezTo>
                  <a:pt x="799405" y="69310"/>
                  <a:pt x="796317" y="71603"/>
                  <a:pt x="793563" y="73665"/>
                </a:cubicBezTo>
                <a:cubicBezTo>
                  <a:pt x="791478" y="75175"/>
                  <a:pt x="790786" y="76972"/>
                  <a:pt x="791144" y="79530"/>
                </a:cubicBezTo>
                <a:cubicBezTo>
                  <a:pt x="791489" y="82077"/>
                  <a:pt x="789415" y="89475"/>
                  <a:pt x="781130" y="96354"/>
                </a:cubicBezTo>
                <a:cubicBezTo>
                  <a:pt x="773191" y="102968"/>
                  <a:pt x="764560" y="108061"/>
                  <a:pt x="756621" y="111379"/>
                </a:cubicBezTo>
                <a:cubicBezTo>
                  <a:pt x="752807" y="112647"/>
                  <a:pt x="752462" y="112140"/>
                  <a:pt x="753164" y="108591"/>
                </a:cubicBezTo>
                <a:cubicBezTo>
                  <a:pt x="759053" y="83091"/>
                  <a:pt x="772488" y="18333"/>
                  <a:pt x="775265" y="9668"/>
                </a:cubicBezTo>
                <a:lnTo>
                  <a:pt x="748670" y="13747"/>
                </a:lnTo>
                <a:cubicBezTo>
                  <a:pt x="753164" y="13251"/>
                  <a:pt x="753510" y="15014"/>
                  <a:pt x="751782" y="25465"/>
                </a:cubicBezTo>
                <a:cubicBezTo>
                  <a:pt x="747299" y="50216"/>
                  <a:pt x="735212" y="108591"/>
                  <a:pt x="727607" y="136119"/>
                </a:cubicBezTo>
                <a:cubicBezTo>
                  <a:pt x="725521" y="144277"/>
                  <a:pt x="722767" y="154198"/>
                  <a:pt x="720013" y="165686"/>
                </a:cubicBezTo>
                <a:cubicBezTo>
                  <a:pt x="718976" y="169270"/>
                  <a:pt x="718976" y="171275"/>
                  <a:pt x="721373" y="171275"/>
                </a:cubicBezTo>
                <a:cubicBezTo>
                  <a:pt x="723482" y="171275"/>
                  <a:pt x="732101" y="167196"/>
                  <a:pt x="734186" y="165940"/>
                </a:cubicBezTo>
                <a:cubicBezTo>
                  <a:pt x="736572" y="164154"/>
                  <a:pt x="739014" y="161826"/>
                  <a:pt x="740731" y="157263"/>
                </a:cubicBezTo>
                <a:cubicBezTo>
                  <a:pt x="743474" y="149382"/>
                  <a:pt x="745917" y="139679"/>
                  <a:pt x="747311" y="133814"/>
                </a:cubicBezTo>
                <a:cubicBezTo>
                  <a:pt x="748348" y="129240"/>
                  <a:pt x="749385" y="124389"/>
                  <a:pt x="750399" y="119791"/>
                </a:cubicBezTo>
                <a:cubicBezTo>
                  <a:pt x="751090" y="116484"/>
                  <a:pt x="751448" y="115700"/>
                  <a:pt x="753510" y="115989"/>
                </a:cubicBezTo>
                <a:cubicBezTo>
                  <a:pt x="756955" y="116484"/>
                  <a:pt x="759721" y="118766"/>
                  <a:pt x="764215" y="128456"/>
                </a:cubicBezTo>
                <a:cubicBezTo>
                  <a:pt x="769043" y="138158"/>
                  <a:pt x="775622" y="150396"/>
                  <a:pt x="780784" y="158012"/>
                </a:cubicBezTo>
                <a:cubicBezTo>
                  <a:pt x="788032" y="167956"/>
                  <a:pt x="795292" y="171275"/>
                  <a:pt x="801825" y="171275"/>
                </a:cubicBezTo>
                <a:cubicBezTo>
                  <a:pt x="807057" y="171275"/>
                  <a:pt x="814247" y="169270"/>
                  <a:pt x="822140" y="163013"/>
                </a:cubicBezTo>
                <a:cubicBezTo>
                  <a:pt x="828109" y="159164"/>
                  <a:pt x="833375" y="154636"/>
                  <a:pt x="838110" y="149451"/>
                </a:cubicBezTo>
                <a:cubicBezTo>
                  <a:pt x="840231" y="160559"/>
                  <a:pt x="847075" y="169754"/>
                  <a:pt x="860522" y="169754"/>
                </a:cubicBezTo>
                <a:cubicBezTo>
                  <a:pt x="875790" y="169754"/>
                  <a:pt x="900771" y="155339"/>
                  <a:pt x="913193" y="144484"/>
                </a:cubicBezTo>
                <a:cubicBezTo>
                  <a:pt x="920084" y="139184"/>
                  <a:pt x="926813" y="133630"/>
                  <a:pt x="933473" y="127995"/>
                </a:cubicBezTo>
                <a:cubicBezTo>
                  <a:pt x="936388" y="125529"/>
                  <a:pt x="939407" y="123121"/>
                  <a:pt x="942380" y="120621"/>
                </a:cubicBezTo>
                <a:cubicBezTo>
                  <a:pt x="940202" y="129793"/>
                  <a:pt x="938313" y="138400"/>
                  <a:pt x="937160" y="144784"/>
                </a:cubicBezTo>
                <a:cubicBezTo>
                  <a:pt x="934406" y="158531"/>
                  <a:pt x="935432" y="170249"/>
                  <a:pt x="942691" y="170249"/>
                </a:cubicBezTo>
                <a:cubicBezTo>
                  <a:pt x="948568" y="170249"/>
                  <a:pt x="969286" y="155731"/>
                  <a:pt x="983793" y="140693"/>
                </a:cubicBezTo>
                <a:cubicBezTo>
                  <a:pt x="984807" y="139668"/>
                  <a:pt x="982733" y="137882"/>
                  <a:pt x="981005" y="138919"/>
                </a:cubicBezTo>
                <a:cubicBezTo>
                  <a:pt x="976177" y="142456"/>
                  <a:pt x="965126" y="150615"/>
                  <a:pt x="960298" y="150615"/>
                </a:cubicBezTo>
                <a:cubicBezTo>
                  <a:pt x="957210" y="150615"/>
                  <a:pt x="956853" y="145003"/>
                  <a:pt x="958915" y="132028"/>
                </a:cubicBezTo>
                <a:cubicBezTo>
                  <a:pt x="960644" y="121070"/>
                  <a:pt x="965472" y="97610"/>
                  <a:pt x="970657" y="82549"/>
                </a:cubicBezTo>
                <a:cubicBezTo>
                  <a:pt x="971337" y="81028"/>
                  <a:pt x="972051" y="80533"/>
                  <a:pt x="973780" y="80533"/>
                </a:cubicBezTo>
                <a:cubicBezTo>
                  <a:pt x="976511" y="80533"/>
                  <a:pt x="980302" y="80268"/>
                  <a:pt x="983447" y="80014"/>
                </a:cubicBezTo>
                <a:cubicBezTo>
                  <a:pt x="985821" y="80014"/>
                  <a:pt x="991375" y="78977"/>
                  <a:pt x="994809" y="77952"/>
                </a:cubicBezTo>
                <a:cubicBezTo>
                  <a:pt x="1001388" y="75935"/>
                  <a:pt x="1006885" y="72363"/>
                  <a:pt x="1008636" y="71338"/>
                </a:cubicBezTo>
                <a:cubicBezTo>
                  <a:pt x="1011045" y="70059"/>
                  <a:pt x="1010353" y="69033"/>
                  <a:pt x="1007588" y="69540"/>
                </a:cubicBezTo>
                <a:moveTo>
                  <a:pt x="860568" y="107024"/>
                </a:moveTo>
                <a:cubicBezTo>
                  <a:pt x="862654" y="97345"/>
                  <a:pt x="867494" y="88933"/>
                  <a:pt x="871273" y="85626"/>
                </a:cubicBezTo>
                <a:cubicBezTo>
                  <a:pt x="875099" y="81812"/>
                  <a:pt x="881632" y="77710"/>
                  <a:pt x="887174" y="77710"/>
                </a:cubicBezTo>
                <a:cubicBezTo>
                  <a:pt x="895793" y="77710"/>
                  <a:pt x="899585" y="84093"/>
                  <a:pt x="899239" y="89959"/>
                </a:cubicBezTo>
                <a:cubicBezTo>
                  <a:pt x="899239" y="92770"/>
                  <a:pt x="897153" y="96342"/>
                  <a:pt x="893040" y="99154"/>
                </a:cubicBezTo>
                <a:cubicBezTo>
                  <a:pt x="886449" y="103221"/>
                  <a:pt x="877138" y="107035"/>
                  <a:pt x="862654" y="109847"/>
                </a:cubicBezTo>
                <a:cubicBezTo>
                  <a:pt x="860246" y="110354"/>
                  <a:pt x="860246" y="109098"/>
                  <a:pt x="860568" y="107035"/>
                </a:cubicBezTo>
              </a:path>
            </a:pathLst>
          </a:custGeom>
          <a:solidFill>
            <a:schemeClr val="tx1"/>
          </a:solidFill>
          <a:ln w="1151" cap="flat">
            <a:noFill/>
            <a:prstDash val="solid"/>
            <a:miter/>
          </a:ln>
        </p:spPr>
        <p:txBody>
          <a:bodyPr rtlCol="0" anchor="ctr"/>
          <a:lstStyle/>
          <a:p>
            <a:endParaRPr lang="sv-SE" dirty="0"/>
          </a:p>
        </p:txBody>
      </p:sp>
      <p:sp>
        <p:nvSpPr>
          <p:cNvPr id="10" name="Rektangel 9">
            <a:extLst>
              <a:ext uri="{FF2B5EF4-FFF2-40B4-BE49-F238E27FC236}">
                <a16:creationId xmlns:a16="http://schemas.microsoft.com/office/drawing/2014/main" id="{5B63FBF8-E1C5-3C4A-D2D1-5B2F8D3A7D22}"/>
              </a:ext>
            </a:extLst>
          </p:cNvPr>
          <p:cNvSpPr/>
          <p:nvPr userDrawn="1"/>
        </p:nvSpPr>
        <p:spPr>
          <a:xfrm>
            <a:off x="2001078" y="2252870"/>
            <a:ext cx="1334052" cy="229262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1" name="Rubrik 1">
            <a:extLst>
              <a:ext uri="{FF2B5EF4-FFF2-40B4-BE49-F238E27FC236}">
                <a16:creationId xmlns:a16="http://schemas.microsoft.com/office/drawing/2014/main" id="{C58582BF-315D-47ED-3A02-7594E55D51A3}"/>
              </a:ext>
            </a:extLst>
          </p:cNvPr>
          <p:cNvSpPr>
            <a:spLocks noGrp="1"/>
          </p:cNvSpPr>
          <p:nvPr>
            <p:ph type="ctrTitle" hasCustomPrompt="1"/>
          </p:nvPr>
        </p:nvSpPr>
        <p:spPr>
          <a:xfrm>
            <a:off x="3829880" y="2420938"/>
            <a:ext cx="5596093" cy="1563551"/>
          </a:xfrm>
        </p:spPr>
        <p:txBody>
          <a:bodyPr wrap="none" anchor="b">
            <a:noAutofit/>
          </a:bodyPr>
          <a:lstStyle>
            <a:lvl1pPr algn="l">
              <a:lnSpc>
                <a:spcPct val="85000"/>
              </a:lnSpc>
              <a:defRPr sz="9000">
                <a:solidFill>
                  <a:schemeClr val="accent1"/>
                </a:solidFill>
              </a:defRPr>
            </a:lvl1pPr>
          </a:lstStyle>
          <a:p>
            <a:r>
              <a:rPr lang="sv-SE" dirty="0"/>
              <a:t>Rubrik</a:t>
            </a:r>
          </a:p>
        </p:txBody>
      </p:sp>
      <p:sp>
        <p:nvSpPr>
          <p:cNvPr id="13" name="Underrubrik 2">
            <a:extLst>
              <a:ext uri="{FF2B5EF4-FFF2-40B4-BE49-F238E27FC236}">
                <a16:creationId xmlns:a16="http://schemas.microsoft.com/office/drawing/2014/main" id="{3A174CF1-50ED-A47A-94C7-D6E8D647750B}"/>
              </a:ext>
            </a:extLst>
          </p:cNvPr>
          <p:cNvSpPr>
            <a:spLocks noGrp="1"/>
          </p:cNvSpPr>
          <p:nvPr>
            <p:ph type="subTitle" idx="1" hasCustomPrompt="1"/>
          </p:nvPr>
        </p:nvSpPr>
        <p:spPr>
          <a:xfrm>
            <a:off x="3829880" y="3993325"/>
            <a:ext cx="5606517" cy="428488"/>
          </a:xfrm>
        </p:spPr>
        <p:txBody>
          <a:bodyPr wrap="none" lIns="46800" anchor="ctr">
            <a:noAutofit/>
          </a:bodyPr>
          <a:lstStyle>
            <a:lvl1pPr marL="0" indent="0" algn="l">
              <a:lnSpc>
                <a:spcPct val="85000"/>
              </a:lnSpc>
              <a:buNone/>
              <a:defRPr sz="2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och skriv text</a:t>
            </a:r>
          </a:p>
        </p:txBody>
      </p:sp>
    </p:spTree>
    <p:extLst>
      <p:ext uri="{BB962C8B-B14F-4D97-AF65-F5344CB8AC3E}">
        <p14:creationId xmlns:p14="http://schemas.microsoft.com/office/powerpoint/2010/main" val="27966222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lutsida">
    <p:bg>
      <p:bgPr>
        <a:solidFill>
          <a:schemeClr val="accent1"/>
        </a:solidFill>
        <a:effectLst/>
      </p:bgPr>
    </p:bg>
    <p:spTree>
      <p:nvGrpSpPr>
        <p:cNvPr id="1" name=""/>
        <p:cNvGrpSpPr/>
        <p:nvPr/>
      </p:nvGrpSpPr>
      <p:grpSpPr>
        <a:xfrm>
          <a:off x="0" y="0"/>
          <a:ext cx="0" cy="0"/>
          <a:chOff x="0" y="0"/>
          <a:chExt cx="0" cy="0"/>
        </a:xfrm>
      </p:grpSpPr>
      <p:sp>
        <p:nvSpPr>
          <p:cNvPr id="9" name="Bild 7">
            <a:extLst>
              <a:ext uri="{FF2B5EF4-FFF2-40B4-BE49-F238E27FC236}">
                <a16:creationId xmlns:a16="http://schemas.microsoft.com/office/drawing/2014/main" id="{6A09132B-0567-8176-4BF4-FBE5ADF8316D}"/>
              </a:ext>
            </a:extLst>
          </p:cNvPr>
          <p:cNvSpPr/>
          <p:nvPr/>
        </p:nvSpPr>
        <p:spPr>
          <a:xfrm>
            <a:off x="3282122" y="2835398"/>
            <a:ext cx="5571900" cy="950306"/>
          </a:xfrm>
          <a:custGeom>
            <a:avLst/>
            <a:gdLst>
              <a:gd name="connsiteX0" fmla="*/ 713595 w 1010106"/>
              <a:gd name="connsiteY0" fmla="*/ 65738 h 172277"/>
              <a:gd name="connsiteX1" fmla="*/ 699791 w 1010106"/>
              <a:gd name="connsiteY1" fmla="*/ 72882 h 172277"/>
              <a:gd name="connsiteX2" fmla="*/ 671122 w 1010106"/>
              <a:gd name="connsiteY2" fmla="*/ 105238 h 172277"/>
              <a:gd name="connsiteX3" fmla="*/ 668714 w 1010106"/>
              <a:gd name="connsiteY3" fmla="*/ 105238 h 172277"/>
              <a:gd name="connsiteX4" fmla="*/ 673899 w 1010106"/>
              <a:gd name="connsiteY4" fmla="*/ 76696 h 172277"/>
              <a:gd name="connsiteX5" fmla="*/ 669405 w 1010106"/>
              <a:gd name="connsiteY5" fmla="*/ 65749 h 172277"/>
              <a:gd name="connsiteX6" fmla="*/ 647673 w 1010106"/>
              <a:gd name="connsiteY6" fmla="*/ 89970 h 172277"/>
              <a:gd name="connsiteX7" fmla="*/ 652133 w 1010106"/>
              <a:gd name="connsiteY7" fmla="*/ 99926 h 172277"/>
              <a:gd name="connsiteX8" fmla="*/ 650220 w 1010106"/>
              <a:gd name="connsiteY8" fmla="*/ 111276 h 172277"/>
              <a:gd name="connsiteX9" fmla="*/ 649966 w 1010106"/>
              <a:gd name="connsiteY9" fmla="*/ 111391 h 172277"/>
              <a:gd name="connsiteX10" fmla="*/ 611123 w 1010106"/>
              <a:gd name="connsiteY10" fmla="*/ 142664 h 172277"/>
              <a:gd name="connsiteX11" fmla="*/ 611077 w 1010106"/>
              <a:gd name="connsiteY11" fmla="*/ 142733 h 172277"/>
              <a:gd name="connsiteX12" fmla="*/ 581717 w 1010106"/>
              <a:gd name="connsiteY12" fmla="*/ 154970 h 172277"/>
              <a:gd name="connsiteX13" fmla="*/ 561702 w 1010106"/>
              <a:gd name="connsiteY13" fmla="*/ 127707 h 172277"/>
              <a:gd name="connsiteX14" fmla="*/ 562036 w 1010106"/>
              <a:gd name="connsiteY14" fmla="*/ 120828 h 172277"/>
              <a:gd name="connsiteX15" fmla="*/ 564444 w 1010106"/>
              <a:gd name="connsiteY15" fmla="*/ 117256 h 172277"/>
              <a:gd name="connsiteX16" fmla="*/ 600349 w 1010106"/>
              <a:gd name="connsiteY16" fmla="*/ 103993 h 172277"/>
              <a:gd name="connsiteX17" fmla="*/ 623487 w 1010106"/>
              <a:gd name="connsiteY17" fmla="*/ 81051 h 172277"/>
              <a:gd name="connsiteX18" fmla="*/ 607608 w 1010106"/>
              <a:gd name="connsiteY18" fmla="*/ 65749 h 172277"/>
              <a:gd name="connsiteX19" fmla="*/ 570309 w 1010106"/>
              <a:gd name="connsiteY19" fmla="*/ 81558 h 172277"/>
              <a:gd name="connsiteX20" fmla="*/ 562462 w 1010106"/>
              <a:gd name="connsiteY20" fmla="*/ 88126 h 172277"/>
              <a:gd name="connsiteX21" fmla="*/ 552138 w 1010106"/>
              <a:gd name="connsiteY21" fmla="*/ 91825 h 172277"/>
              <a:gd name="connsiteX22" fmla="*/ 538253 w 1010106"/>
              <a:gd name="connsiteY22" fmla="*/ 91145 h 172277"/>
              <a:gd name="connsiteX23" fmla="*/ 531362 w 1010106"/>
              <a:gd name="connsiteY23" fmla="*/ 87539 h 172277"/>
              <a:gd name="connsiteX24" fmla="*/ 531858 w 1010106"/>
              <a:gd name="connsiteY24" fmla="*/ 85165 h 172277"/>
              <a:gd name="connsiteX25" fmla="*/ 532664 w 1010106"/>
              <a:gd name="connsiteY25" fmla="*/ 78989 h 172277"/>
              <a:gd name="connsiteX26" fmla="*/ 521268 w 1010106"/>
              <a:gd name="connsiteY26" fmla="*/ 65749 h 172277"/>
              <a:gd name="connsiteX27" fmla="*/ 507452 w 1010106"/>
              <a:gd name="connsiteY27" fmla="*/ 75440 h 172277"/>
              <a:gd name="connsiteX28" fmla="*/ 508858 w 1010106"/>
              <a:gd name="connsiteY28" fmla="*/ 79254 h 172277"/>
              <a:gd name="connsiteX29" fmla="*/ 513329 w 1010106"/>
              <a:gd name="connsiteY29" fmla="*/ 91745 h 172277"/>
              <a:gd name="connsiteX30" fmla="*/ 479498 w 1010106"/>
              <a:gd name="connsiteY30" fmla="*/ 144530 h 172277"/>
              <a:gd name="connsiteX31" fmla="*/ 475361 w 1010106"/>
              <a:gd name="connsiteY31" fmla="*/ 143758 h 172277"/>
              <a:gd name="connsiteX32" fmla="*/ 474324 w 1010106"/>
              <a:gd name="connsiteY32" fmla="*/ 103463 h 172277"/>
              <a:gd name="connsiteX33" fmla="*/ 459126 w 1010106"/>
              <a:gd name="connsiteY33" fmla="*/ 65738 h 172277"/>
              <a:gd name="connsiteX34" fmla="*/ 446704 w 1010106"/>
              <a:gd name="connsiteY34" fmla="*/ 82561 h 172277"/>
              <a:gd name="connsiteX35" fmla="*/ 455277 w 1010106"/>
              <a:gd name="connsiteY35" fmla="*/ 103820 h 172277"/>
              <a:gd name="connsiteX36" fmla="*/ 402341 w 1010106"/>
              <a:gd name="connsiteY36" fmla="*/ 146017 h 172277"/>
              <a:gd name="connsiteX37" fmla="*/ 396303 w 1010106"/>
              <a:gd name="connsiteY37" fmla="*/ 148333 h 172277"/>
              <a:gd name="connsiteX38" fmla="*/ 395946 w 1010106"/>
              <a:gd name="connsiteY38" fmla="*/ 128456 h 172277"/>
              <a:gd name="connsiteX39" fmla="*/ 424258 w 1010106"/>
              <a:gd name="connsiteY39" fmla="*/ 6845 h 172277"/>
              <a:gd name="connsiteX40" fmla="*/ 396303 w 1010106"/>
              <a:gd name="connsiteY40" fmla="*/ 11419 h 172277"/>
              <a:gd name="connsiteX41" fmla="*/ 399392 w 1010106"/>
              <a:gd name="connsiteY41" fmla="*/ 27493 h 172277"/>
              <a:gd name="connsiteX42" fmla="*/ 392985 w 1010106"/>
              <a:gd name="connsiteY42" fmla="*/ 55943 h 172277"/>
              <a:gd name="connsiteX43" fmla="*/ 384539 w 1010106"/>
              <a:gd name="connsiteY43" fmla="*/ 67259 h 172277"/>
              <a:gd name="connsiteX44" fmla="*/ 374906 w 1010106"/>
              <a:gd name="connsiteY44" fmla="*/ 76823 h 172277"/>
              <a:gd name="connsiteX45" fmla="*/ 363291 w 1010106"/>
              <a:gd name="connsiteY45" fmla="*/ 84197 h 172277"/>
              <a:gd name="connsiteX46" fmla="*/ 352863 w 1010106"/>
              <a:gd name="connsiteY46" fmla="*/ 86018 h 172277"/>
              <a:gd name="connsiteX47" fmla="*/ 350869 w 1010106"/>
              <a:gd name="connsiteY47" fmla="*/ 85672 h 172277"/>
              <a:gd name="connsiteX48" fmla="*/ 324828 w 1010106"/>
              <a:gd name="connsiteY48" fmla="*/ 65738 h 172277"/>
              <a:gd name="connsiteX49" fmla="*/ 291342 w 1010106"/>
              <a:gd name="connsiteY49" fmla="*/ 78493 h 172277"/>
              <a:gd name="connsiteX50" fmla="*/ 257143 w 1010106"/>
              <a:gd name="connsiteY50" fmla="*/ 137628 h 172277"/>
              <a:gd name="connsiteX51" fmla="*/ 257454 w 1010106"/>
              <a:gd name="connsiteY51" fmla="*/ 143251 h 172277"/>
              <a:gd name="connsiteX52" fmla="*/ 254539 w 1010106"/>
              <a:gd name="connsiteY52" fmla="*/ 146593 h 172277"/>
              <a:gd name="connsiteX53" fmla="*/ 249330 w 1010106"/>
              <a:gd name="connsiteY53" fmla="*/ 151294 h 172277"/>
              <a:gd name="connsiteX54" fmla="*/ 238810 w 1010106"/>
              <a:gd name="connsiteY54" fmla="*/ 158738 h 172277"/>
              <a:gd name="connsiteX55" fmla="*/ 236252 w 1010106"/>
              <a:gd name="connsiteY55" fmla="*/ 159487 h 172277"/>
              <a:gd name="connsiteX56" fmla="*/ 235411 w 1010106"/>
              <a:gd name="connsiteY56" fmla="*/ 159533 h 172277"/>
              <a:gd name="connsiteX57" fmla="*/ 213656 w 1010106"/>
              <a:gd name="connsiteY57" fmla="*/ 142226 h 172277"/>
              <a:gd name="connsiteX58" fmla="*/ 199160 w 1010106"/>
              <a:gd name="connsiteY58" fmla="*/ 117993 h 172277"/>
              <a:gd name="connsiteX59" fmla="*/ 194666 w 1010106"/>
              <a:gd name="connsiteY59" fmla="*/ 111126 h 172277"/>
              <a:gd name="connsiteX60" fmla="*/ 197420 w 1010106"/>
              <a:gd name="connsiteY60" fmla="*/ 106286 h 172277"/>
              <a:gd name="connsiteX61" fmla="*/ 228843 w 1010106"/>
              <a:gd name="connsiteY61" fmla="*/ 85637 h 172277"/>
              <a:gd name="connsiteX62" fmla="*/ 238165 w 1010106"/>
              <a:gd name="connsiteY62" fmla="*/ 73665 h 172277"/>
              <a:gd name="connsiteX63" fmla="*/ 230560 w 1010106"/>
              <a:gd name="connsiteY63" fmla="*/ 65507 h 172277"/>
              <a:gd name="connsiteX64" fmla="*/ 223323 w 1010106"/>
              <a:gd name="connsiteY64" fmla="*/ 67789 h 172277"/>
              <a:gd name="connsiteX65" fmla="*/ 214013 w 1010106"/>
              <a:gd name="connsiteY65" fmla="*/ 73665 h 172277"/>
              <a:gd name="connsiteX66" fmla="*/ 211582 w 1010106"/>
              <a:gd name="connsiteY66" fmla="*/ 79530 h 172277"/>
              <a:gd name="connsiteX67" fmla="*/ 201557 w 1010106"/>
              <a:gd name="connsiteY67" fmla="*/ 96354 h 172277"/>
              <a:gd name="connsiteX68" fmla="*/ 177059 w 1010106"/>
              <a:gd name="connsiteY68" fmla="*/ 111379 h 172277"/>
              <a:gd name="connsiteX69" fmla="*/ 173591 w 1010106"/>
              <a:gd name="connsiteY69" fmla="*/ 108591 h 172277"/>
              <a:gd name="connsiteX70" fmla="*/ 195692 w 1010106"/>
              <a:gd name="connsiteY70" fmla="*/ 9668 h 172277"/>
              <a:gd name="connsiteX71" fmla="*/ 169109 w 1010106"/>
              <a:gd name="connsiteY71" fmla="*/ 13747 h 172277"/>
              <a:gd name="connsiteX72" fmla="*/ 172220 w 1010106"/>
              <a:gd name="connsiteY72" fmla="*/ 25465 h 172277"/>
              <a:gd name="connsiteX73" fmla="*/ 148033 w 1010106"/>
              <a:gd name="connsiteY73" fmla="*/ 136119 h 172277"/>
              <a:gd name="connsiteX74" fmla="*/ 140451 w 1010106"/>
              <a:gd name="connsiteY74" fmla="*/ 165686 h 172277"/>
              <a:gd name="connsiteX75" fmla="*/ 141834 w 1010106"/>
              <a:gd name="connsiteY75" fmla="*/ 171275 h 172277"/>
              <a:gd name="connsiteX76" fmla="*/ 154601 w 1010106"/>
              <a:gd name="connsiteY76" fmla="*/ 165940 h 172277"/>
              <a:gd name="connsiteX77" fmla="*/ 161169 w 1010106"/>
              <a:gd name="connsiteY77" fmla="*/ 157263 h 172277"/>
              <a:gd name="connsiteX78" fmla="*/ 167726 w 1010106"/>
              <a:gd name="connsiteY78" fmla="*/ 133814 h 172277"/>
              <a:gd name="connsiteX79" fmla="*/ 170837 w 1010106"/>
              <a:gd name="connsiteY79" fmla="*/ 119791 h 172277"/>
              <a:gd name="connsiteX80" fmla="*/ 173948 w 1010106"/>
              <a:gd name="connsiteY80" fmla="*/ 115989 h 172277"/>
              <a:gd name="connsiteX81" fmla="*/ 184653 w 1010106"/>
              <a:gd name="connsiteY81" fmla="*/ 128456 h 172277"/>
              <a:gd name="connsiteX82" fmla="*/ 201211 w 1010106"/>
              <a:gd name="connsiteY82" fmla="*/ 158012 h 172277"/>
              <a:gd name="connsiteX83" fmla="*/ 222275 w 1010106"/>
              <a:gd name="connsiteY83" fmla="*/ 171275 h 172277"/>
              <a:gd name="connsiteX84" fmla="*/ 241333 w 1010106"/>
              <a:gd name="connsiteY84" fmla="*/ 163958 h 172277"/>
              <a:gd name="connsiteX85" fmla="*/ 258906 w 1010106"/>
              <a:gd name="connsiteY85" fmla="*/ 150154 h 172277"/>
              <a:gd name="connsiteX86" fmla="*/ 285108 w 1010106"/>
              <a:gd name="connsiteY86" fmla="*/ 169742 h 172277"/>
              <a:gd name="connsiteX87" fmla="*/ 318605 w 1010106"/>
              <a:gd name="connsiteY87" fmla="*/ 157252 h 172277"/>
              <a:gd name="connsiteX88" fmla="*/ 352090 w 1010106"/>
              <a:gd name="connsiteY88" fmla="*/ 97356 h 172277"/>
              <a:gd name="connsiteX89" fmla="*/ 351941 w 1010106"/>
              <a:gd name="connsiteY89" fmla="*/ 92309 h 172277"/>
              <a:gd name="connsiteX90" fmla="*/ 389493 w 1010106"/>
              <a:gd name="connsiteY90" fmla="*/ 71199 h 172277"/>
              <a:gd name="connsiteX91" fmla="*/ 373500 w 1010106"/>
              <a:gd name="connsiteY91" fmla="*/ 143482 h 172277"/>
              <a:gd name="connsiteX92" fmla="*/ 376957 w 1010106"/>
              <a:gd name="connsiteY92" fmla="*/ 170249 h 172277"/>
              <a:gd name="connsiteX93" fmla="*/ 407193 w 1010106"/>
              <a:gd name="connsiteY93" fmla="*/ 149266 h 172277"/>
              <a:gd name="connsiteX94" fmla="*/ 456084 w 1010106"/>
              <a:gd name="connsiteY94" fmla="*/ 110619 h 172277"/>
              <a:gd name="connsiteX95" fmla="*/ 455669 w 1010106"/>
              <a:gd name="connsiteY95" fmla="*/ 165433 h 172277"/>
              <a:gd name="connsiteX96" fmla="*/ 458757 w 1010106"/>
              <a:gd name="connsiteY96" fmla="*/ 170249 h 172277"/>
              <a:gd name="connsiteX97" fmla="*/ 468448 w 1010106"/>
              <a:gd name="connsiteY97" fmla="*/ 163889 h 172277"/>
              <a:gd name="connsiteX98" fmla="*/ 479821 w 1010106"/>
              <a:gd name="connsiteY98" fmla="*/ 153161 h 172277"/>
              <a:gd name="connsiteX99" fmla="*/ 529069 w 1010106"/>
              <a:gd name="connsiteY99" fmla="*/ 93012 h 172277"/>
              <a:gd name="connsiteX100" fmla="*/ 554661 w 1010106"/>
              <a:gd name="connsiteY100" fmla="*/ 97368 h 172277"/>
              <a:gd name="connsiteX101" fmla="*/ 541283 w 1010106"/>
              <a:gd name="connsiteY101" fmla="*/ 141477 h 172277"/>
              <a:gd name="connsiteX102" fmla="*/ 564410 w 1010106"/>
              <a:gd name="connsiteY102" fmla="*/ 169754 h 172277"/>
              <a:gd name="connsiteX103" fmla="*/ 615697 w 1010106"/>
              <a:gd name="connsiteY103" fmla="*/ 145660 h 172277"/>
              <a:gd name="connsiteX104" fmla="*/ 648641 w 1010106"/>
              <a:gd name="connsiteY104" fmla="*/ 119123 h 172277"/>
              <a:gd name="connsiteX105" fmla="*/ 637591 w 1010106"/>
              <a:gd name="connsiteY105" fmla="*/ 165686 h 172277"/>
              <a:gd name="connsiteX106" fmla="*/ 638974 w 1010106"/>
              <a:gd name="connsiteY106" fmla="*/ 171275 h 172277"/>
              <a:gd name="connsiteX107" fmla="*/ 651729 w 1010106"/>
              <a:gd name="connsiteY107" fmla="*/ 165686 h 172277"/>
              <a:gd name="connsiteX108" fmla="*/ 657975 w 1010106"/>
              <a:gd name="connsiteY108" fmla="*/ 157252 h 172277"/>
              <a:gd name="connsiteX109" fmla="*/ 663494 w 1010106"/>
              <a:gd name="connsiteY109" fmla="*/ 133803 h 172277"/>
              <a:gd name="connsiteX110" fmla="*/ 671076 w 1010106"/>
              <a:gd name="connsiteY110" fmla="*/ 114686 h 172277"/>
              <a:gd name="connsiteX111" fmla="*/ 699042 w 1010106"/>
              <a:gd name="connsiteY111" fmla="*/ 87665 h 172277"/>
              <a:gd name="connsiteX112" fmla="*/ 704216 w 1010106"/>
              <a:gd name="connsiteY112" fmla="*/ 89463 h 172277"/>
              <a:gd name="connsiteX113" fmla="*/ 708352 w 1010106"/>
              <a:gd name="connsiteY113" fmla="*/ 91745 h 172277"/>
              <a:gd name="connsiteX114" fmla="*/ 717686 w 1010106"/>
              <a:gd name="connsiteY114" fmla="*/ 84347 h 172277"/>
              <a:gd name="connsiteX115" fmla="*/ 724265 w 1010106"/>
              <a:gd name="connsiteY115" fmla="*/ 74149 h 172277"/>
              <a:gd name="connsiteX116" fmla="*/ 713549 w 1010106"/>
              <a:gd name="connsiteY116" fmla="*/ 65738 h 172277"/>
              <a:gd name="connsiteX117" fmla="*/ 564444 w 1010106"/>
              <a:gd name="connsiteY117" fmla="*/ 107024 h 172277"/>
              <a:gd name="connsiteX118" fmla="*/ 575149 w 1010106"/>
              <a:gd name="connsiteY118" fmla="*/ 85626 h 172277"/>
              <a:gd name="connsiteX119" fmla="*/ 591039 w 1010106"/>
              <a:gd name="connsiteY119" fmla="*/ 77710 h 172277"/>
              <a:gd name="connsiteX120" fmla="*/ 603126 w 1010106"/>
              <a:gd name="connsiteY120" fmla="*/ 89959 h 172277"/>
              <a:gd name="connsiteX121" fmla="*/ 596915 w 1010106"/>
              <a:gd name="connsiteY121" fmla="*/ 99154 h 172277"/>
              <a:gd name="connsiteX122" fmla="*/ 566530 w 1010106"/>
              <a:gd name="connsiteY122" fmla="*/ 109847 h 172277"/>
              <a:gd name="connsiteX123" fmla="*/ 564444 w 1010106"/>
              <a:gd name="connsiteY123" fmla="*/ 107035 h 172277"/>
              <a:gd name="connsiteX124" fmla="*/ 330716 w 1010106"/>
              <a:gd name="connsiteY124" fmla="*/ 102691 h 172277"/>
              <a:gd name="connsiteX125" fmla="*/ 314837 w 1010106"/>
              <a:gd name="connsiteY125" fmla="*/ 152689 h 172277"/>
              <a:gd name="connsiteX126" fmla="*/ 299996 w 1010106"/>
              <a:gd name="connsiteY126" fmla="*/ 158531 h 172277"/>
              <a:gd name="connsiteX127" fmla="*/ 278921 w 1010106"/>
              <a:gd name="connsiteY127" fmla="*/ 130772 h 172277"/>
              <a:gd name="connsiteX128" fmla="*/ 295168 w 1010106"/>
              <a:gd name="connsiteY128" fmla="*/ 83079 h 172277"/>
              <a:gd name="connsiteX129" fmla="*/ 310366 w 1010106"/>
              <a:gd name="connsiteY129" fmla="*/ 76972 h 172277"/>
              <a:gd name="connsiteX130" fmla="*/ 330727 w 1010106"/>
              <a:gd name="connsiteY130" fmla="*/ 102703 h 172277"/>
              <a:gd name="connsiteX131" fmla="*/ 137225 w 1010106"/>
              <a:gd name="connsiteY131" fmla="*/ 6914 h 172277"/>
              <a:gd name="connsiteX132" fmla="*/ 107266 w 1010106"/>
              <a:gd name="connsiteY132" fmla="*/ 0 h 172277"/>
              <a:gd name="connsiteX133" fmla="*/ 59515 w 1010106"/>
              <a:gd name="connsiteY133" fmla="*/ 14392 h 172277"/>
              <a:gd name="connsiteX134" fmla="*/ 36228 w 1010106"/>
              <a:gd name="connsiteY134" fmla="*/ 51783 h 172277"/>
              <a:gd name="connsiteX135" fmla="*/ 71960 w 1010106"/>
              <a:gd name="connsiteY135" fmla="*/ 89544 h 172277"/>
              <a:gd name="connsiteX136" fmla="*/ 110492 w 1010106"/>
              <a:gd name="connsiteY136" fmla="*/ 126555 h 172277"/>
              <a:gd name="connsiteX137" fmla="*/ 67512 w 1010106"/>
              <a:gd name="connsiteY137" fmla="*/ 159718 h 172277"/>
              <a:gd name="connsiteX138" fmla="*/ 22665 w 1010106"/>
              <a:gd name="connsiteY138" fmla="*/ 138423 h 172277"/>
              <a:gd name="connsiteX139" fmla="*/ 20004 w 1010106"/>
              <a:gd name="connsiteY139" fmla="*/ 128260 h 172277"/>
              <a:gd name="connsiteX140" fmla="*/ 15118 w 1010106"/>
              <a:gd name="connsiteY140" fmla="*/ 128260 h 172277"/>
              <a:gd name="connsiteX141" fmla="*/ 4920 w 1010106"/>
              <a:gd name="connsiteY141" fmla="*/ 139725 h 172277"/>
              <a:gd name="connsiteX142" fmla="*/ 0 w 1010106"/>
              <a:gd name="connsiteY142" fmla="*/ 147930 h 172277"/>
              <a:gd name="connsiteX143" fmla="*/ 10659 w 1010106"/>
              <a:gd name="connsiteY143" fmla="*/ 162667 h 172277"/>
              <a:gd name="connsiteX144" fmla="*/ 52337 w 1010106"/>
              <a:gd name="connsiteY144" fmla="*/ 172277 h 172277"/>
              <a:gd name="connsiteX145" fmla="*/ 98647 w 1010106"/>
              <a:gd name="connsiteY145" fmla="*/ 159902 h 172277"/>
              <a:gd name="connsiteX146" fmla="*/ 135162 w 1010106"/>
              <a:gd name="connsiteY146" fmla="*/ 117348 h 172277"/>
              <a:gd name="connsiteX147" fmla="*/ 94763 w 1010106"/>
              <a:gd name="connsiteY147" fmla="*/ 75509 h 172277"/>
              <a:gd name="connsiteX148" fmla="*/ 57637 w 1010106"/>
              <a:gd name="connsiteY148" fmla="*/ 38590 h 172277"/>
              <a:gd name="connsiteX149" fmla="*/ 90615 w 1010106"/>
              <a:gd name="connsiteY149" fmla="*/ 11177 h 172277"/>
              <a:gd name="connsiteX150" fmla="*/ 121692 w 1010106"/>
              <a:gd name="connsiteY150" fmla="*/ 31837 h 172277"/>
              <a:gd name="connsiteX151" fmla="*/ 128352 w 1010106"/>
              <a:gd name="connsiteY151" fmla="*/ 33808 h 172277"/>
              <a:gd name="connsiteX152" fmla="*/ 138573 w 1010106"/>
              <a:gd name="connsiteY152" fmla="*/ 23645 h 172277"/>
              <a:gd name="connsiteX153" fmla="*/ 142560 w 1010106"/>
              <a:gd name="connsiteY153" fmla="*/ 16432 h 172277"/>
              <a:gd name="connsiteX154" fmla="*/ 137236 w 1010106"/>
              <a:gd name="connsiteY154" fmla="*/ 6925 h 172277"/>
              <a:gd name="connsiteX155" fmla="*/ 1007634 w 1010106"/>
              <a:gd name="connsiteY155" fmla="*/ 69552 h 172277"/>
              <a:gd name="connsiteX156" fmla="*/ 994509 w 1010106"/>
              <a:gd name="connsiteY156" fmla="*/ 69828 h 172277"/>
              <a:gd name="connsiteX157" fmla="*/ 976557 w 1010106"/>
              <a:gd name="connsiteY157" fmla="*/ 69828 h 172277"/>
              <a:gd name="connsiteX158" fmla="*/ 974828 w 1010106"/>
              <a:gd name="connsiteY158" fmla="*/ 68019 h 172277"/>
              <a:gd name="connsiteX159" fmla="*/ 984484 w 1010106"/>
              <a:gd name="connsiteY159" fmla="*/ 44824 h 172277"/>
              <a:gd name="connsiteX160" fmla="*/ 981039 w 1010106"/>
              <a:gd name="connsiteY160" fmla="*/ 44063 h 172277"/>
              <a:gd name="connsiteX161" fmla="*/ 965495 w 1010106"/>
              <a:gd name="connsiteY161" fmla="*/ 54514 h 172277"/>
              <a:gd name="connsiteX162" fmla="*/ 957579 w 1010106"/>
              <a:gd name="connsiteY162" fmla="*/ 67270 h 172277"/>
              <a:gd name="connsiteX163" fmla="*/ 954122 w 1010106"/>
              <a:gd name="connsiteY163" fmla="*/ 70324 h 172277"/>
              <a:gd name="connsiteX164" fmla="*/ 946886 w 1010106"/>
              <a:gd name="connsiteY164" fmla="*/ 71591 h 172277"/>
              <a:gd name="connsiteX165" fmla="*/ 931330 w 1010106"/>
              <a:gd name="connsiteY165" fmla="*/ 77191 h 172277"/>
              <a:gd name="connsiteX166" fmla="*/ 932033 w 1010106"/>
              <a:gd name="connsiteY166" fmla="*/ 80533 h 172277"/>
              <a:gd name="connsiteX167" fmla="*/ 949305 w 1010106"/>
              <a:gd name="connsiteY167" fmla="*/ 80533 h 172277"/>
              <a:gd name="connsiteX168" fmla="*/ 952036 w 1010106"/>
              <a:gd name="connsiteY168" fmla="*/ 83068 h 172277"/>
              <a:gd name="connsiteX169" fmla="*/ 944604 w 1010106"/>
              <a:gd name="connsiteY169" fmla="*/ 111610 h 172277"/>
              <a:gd name="connsiteX170" fmla="*/ 930131 w 1010106"/>
              <a:gd name="connsiteY170" fmla="*/ 123985 h 172277"/>
              <a:gd name="connsiteX171" fmla="*/ 907731 w 1010106"/>
              <a:gd name="connsiteY171" fmla="*/ 142145 h 172277"/>
              <a:gd name="connsiteX172" fmla="*/ 907708 w 1010106"/>
              <a:gd name="connsiteY172" fmla="*/ 142214 h 172277"/>
              <a:gd name="connsiteX173" fmla="*/ 904125 w 1010106"/>
              <a:gd name="connsiteY173" fmla="*/ 144796 h 172277"/>
              <a:gd name="connsiteX174" fmla="*/ 877818 w 1010106"/>
              <a:gd name="connsiteY174" fmla="*/ 154947 h 172277"/>
              <a:gd name="connsiteX175" fmla="*/ 857791 w 1010106"/>
              <a:gd name="connsiteY175" fmla="*/ 127684 h 172277"/>
              <a:gd name="connsiteX176" fmla="*/ 858137 w 1010106"/>
              <a:gd name="connsiteY176" fmla="*/ 120805 h 172277"/>
              <a:gd name="connsiteX177" fmla="*/ 860545 w 1010106"/>
              <a:gd name="connsiteY177" fmla="*/ 117233 h 172277"/>
              <a:gd name="connsiteX178" fmla="*/ 896450 w 1010106"/>
              <a:gd name="connsiteY178" fmla="*/ 103970 h 172277"/>
              <a:gd name="connsiteX179" fmla="*/ 919588 w 1010106"/>
              <a:gd name="connsiteY179" fmla="*/ 81028 h 172277"/>
              <a:gd name="connsiteX180" fmla="*/ 903687 w 1010106"/>
              <a:gd name="connsiteY180" fmla="*/ 65726 h 172277"/>
              <a:gd name="connsiteX181" fmla="*/ 866422 w 1010106"/>
              <a:gd name="connsiteY181" fmla="*/ 81535 h 172277"/>
              <a:gd name="connsiteX182" fmla="*/ 837396 w 1010106"/>
              <a:gd name="connsiteY182" fmla="*/ 141270 h 172277"/>
              <a:gd name="connsiteX183" fmla="*/ 829664 w 1010106"/>
              <a:gd name="connsiteY183" fmla="*/ 149773 h 172277"/>
              <a:gd name="connsiteX184" fmla="*/ 816655 w 1010106"/>
              <a:gd name="connsiteY184" fmla="*/ 159303 h 172277"/>
              <a:gd name="connsiteX185" fmla="*/ 815652 w 1010106"/>
              <a:gd name="connsiteY185" fmla="*/ 159510 h 172277"/>
              <a:gd name="connsiteX186" fmla="*/ 814961 w 1010106"/>
              <a:gd name="connsiteY186" fmla="*/ 159533 h 172277"/>
              <a:gd name="connsiteX187" fmla="*/ 793218 w 1010106"/>
              <a:gd name="connsiteY187" fmla="*/ 142226 h 172277"/>
              <a:gd name="connsiteX188" fmla="*/ 778710 w 1010106"/>
              <a:gd name="connsiteY188" fmla="*/ 117993 h 172277"/>
              <a:gd name="connsiteX189" fmla="*/ 774205 w 1010106"/>
              <a:gd name="connsiteY189" fmla="*/ 111126 h 172277"/>
              <a:gd name="connsiteX190" fmla="*/ 776982 w 1010106"/>
              <a:gd name="connsiteY190" fmla="*/ 106286 h 172277"/>
              <a:gd name="connsiteX191" fmla="*/ 808393 w 1010106"/>
              <a:gd name="connsiteY191" fmla="*/ 85637 h 172277"/>
              <a:gd name="connsiteX192" fmla="*/ 817715 w 1010106"/>
              <a:gd name="connsiteY192" fmla="*/ 73665 h 172277"/>
              <a:gd name="connsiteX193" fmla="*/ 810122 w 1010106"/>
              <a:gd name="connsiteY193" fmla="*/ 65507 h 172277"/>
              <a:gd name="connsiteX194" fmla="*/ 802874 w 1010106"/>
              <a:gd name="connsiteY194" fmla="*/ 67789 h 172277"/>
              <a:gd name="connsiteX195" fmla="*/ 793563 w 1010106"/>
              <a:gd name="connsiteY195" fmla="*/ 73665 h 172277"/>
              <a:gd name="connsiteX196" fmla="*/ 791144 w 1010106"/>
              <a:gd name="connsiteY196" fmla="*/ 79530 h 172277"/>
              <a:gd name="connsiteX197" fmla="*/ 781130 w 1010106"/>
              <a:gd name="connsiteY197" fmla="*/ 96354 h 172277"/>
              <a:gd name="connsiteX198" fmla="*/ 756621 w 1010106"/>
              <a:gd name="connsiteY198" fmla="*/ 111379 h 172277"/>
              <a:gd name="connsiteX199" fmla="*/ 753164 w 1010106"/>
              <a:gd name="connsiteY199" fmla="*/ 108591 h 172277"/>
              <a:gd name="connsiteX200" fmla="*/ 775265 w 1010106"/>
              <a:gd name="connsiteY200" fmla="*/ 9668 h 172277"/>
              <a:gd name="connsiteX201" fmla="*/ 748670 w 1010106"/>
              <a:gd name="connsiteY201" fmla="*/ 13747 h 172277"/>
              <a:gd name="connsiteX202" fmla="*/ 751782 w 1010106"/>
              <a:gd name="connsiteY202" fmla="*/ 25465 h 172277"/>
              <a:gd name="connsiteX203" fmla="*/ 727607 w 1010106"/>
              <a:gd name="connsiteY203" fmla="*/ 136119 h 172277"/>
              <a:gd name="connsiteX204" fmla="*/ 720013 w 1010106"/>
              <a:gd name="connsiteY204" fmla="*/ 165686 h 172277"/>
              <a:gd name="connsiteX205" fmla="*/ 721373 w 1010106"/>
              <a:gd name="connsiteY205" fmla="*/ 171275 h 172277"/>
              <a:gd name="connsiteX206" fmla="*/ 734186 w 1010106"/>
              <a:gd name="connsiteY206" fmla="*/ 165940 h 172277"/>
              <a:gd name="connsiteX207" fmla="*/ 740731 w 1010106"/>
              <a:gd name="connsiteY207" fmla="*/ 157263 h 172277"/>
              <a:gd name="connsiteX208" fmla="*/ 747311 w 1010106"/>
              <a:gd name="connsiteY208" fmla="*/ 133814 h 172277"/>
              <a:gd name="connsiteX209" fmla="*/ 750399 w 1010106"/>
              <a:gd name="connsiteY209" fmla="*/ 119791 h 172277"/>
              <a:gd name="connsiteX210" fmla="*/ 753510 w 1010106"/>
              <a:gd name="connsiteY210" fmla="*/ 115989 h 172277"/>
              <a:gd name="connsiteX211" fmla="*/ 764215 w 1010106"/>
              <a:gd name="connsiteY211" fmla="*/ 128456 h 172277"/>
              <a:gd name="connsiteX212" fmla="*/ 780784 w 1010106"/>
              <a:gd name="connsiteY212" fmla="*/ 158012 h 172277"/>
              <a:gd name="connsiteX213" fmla="*/ 801825 w 1010106"/>
              <a:gd name="connsiteY213" fmla="*/ 171275 h 172277"/>
              <a:gd name="connsiteX214" fmla="*/ 822140 w 1010106"/>
              <a:gd name="connsiteY214" fmla="*/ 163013 h 172277"/>
              <a:gd name="connsiteX215" fmla="*/ 838110 w 1010106"/>
              <a:gd name="connsiteY215" fmla="*/ 149451 h 172277"/>
              <a:gd name="connsiteX216" fmla="*/ 860522 w 1010106"/>
              <a:gd name="connsiteY216" fmla="*/ 169754 h 172277"/>
              <a:gd name="connsiteX217" fmla="*/ 913193 w 1010106"/>
              <a:gd name="connsiteY217" fmla="*/ 144484 h 172277"/>
              <a:gd name="connsiteX218" fmla="*/ 933473 w 1010106"/>
              <a:gd name="connsiteY218" fmla="*/ 127995 h 172277"/>
              <a:gd name="connsiteX219" fmla="*/ 942380 w 1010106"/>
              <a:gd name="connsiteY219" fmla="*/ 120621 h 172277"/>
              <a:gd name="connsiteX220" fmla="*/ 937160 w 1010106"/>
              <a:gd name="connsiteY220" fmla="*/ 144784 h 172277"/>
              <a:gd name="connsiteX221" fmla="*/ 942691 w 1010106"/>
              <a:gd name="connsiteY221" fmla="*/ 170249 h 172277"/>
              <a:gd name="connsiteX222" fmla="*/ 983793 w 1010106"/>
              <a:gd name="connsiteY222" fmla="*/ 140693 h 172277"/>
              <a:gd name="connsiteX223" fmla="*/ 981005 w 1010106"/>
              <a:gd name="connsiteY223" fmla="*/ 138919 h 172277"/>
              <a:gd name="connsiteX224" fmla="*/ 960298 w 1010106"/>
              <a:gd name="connsiteY224" fmla="*/ 150615 h 172277"/>
              <a:gd name="connsiteX225" fmla="*/ 958915 w 1010106"/>
              <a:gd name="connsiteY225" fmla="*/ 132028 h 172277"/>
              <a:gd name="connsiteX226" fmla="*/ 970657 w 1010106"/>
              <a:gd name="connsiteY226" fmla="*/ 82549 h 172277"/>
              <a:gd name="connsiteX227" fmla="*/ 973780 w 1010106"/>
              <a:gd name="connsiteY227" fmla="*/ 80533 h 172277"/>
              <a:gd name="connsiteX228" fmla="*/ 983447 w 1010106"/>
              <a:gd name="connsiteY228" fmla="*/ 80014 h 172277"/>
              <a:gd name="connsiteX229" fmla="*/ 994809 w 1010106"/>
              <a:gd name="connsiteY229" fmla="*/ 77952 h 172277"/>
              <a:gd name="connsiteX230" fmla="*/ 1008636 w 1010106"/>
              <a:gd name="connsiteY230" fmla="*/ 71338 h 172277"/>
              <a:gd name="connsiteX231" fmla="*/ 1007588 w 1010106"/>
              <a:gd name="connsiteY231" fmla="*/ 69540 h 172277"/>
              <a:gd name="connsiteX232" fmla="*/ 860568 w 1010106"/>
              <a:gd name="connsiteY232" fmla="*/ 107024 h 172277"/>
              <a:gd name="connsiteX233" fmla="*/ 871273 w 1010106"/>
              <a:gd name="connsiteY233" fmla="*/ 85626 h 172277"/>
              <a:gd name="connsiteX234" fmla="*/ 887174 w 1010106"/>
              <a:gd name="connsiteY234" fmla="*/ 77710 h 172277"/>
              <a:gd name="connsiteX235" fmla="*/ 899239 w 1010106"/>
              <a:gd name="connsiteY235" fmla="*/ 89959 h 172277"/>
              <a:gd name="connsiteX236" fmla="*/ 893040 w 1010106"/>
              <a:gd name="connsiteY236" fmla="*/ 99154 h 172277"/>
              <a:gd name="connsiteX237" fmla="*/ 862654 w 1010106"/>
              <a:gd name="connsiteY237" fmla="*/ 109847 h 172277"/>
              <a:gd name="connsiteX238" fmla="*/ 860568 w 1010106"/>
              <a:gd name="connsiteY238" fmla="*/ 107035 h 172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Lst>
            <a:rect l="l" t="t" r="r" b="b"/>
            <a:pathLst>
              <a:path w="1010106" h="172277">
                <a:moveTo>
                  <a:pt x="713595" y="65738"/>
                </a:moveTo>
                <a:cubicBezTo>
                  <a:pt x="707718" y="65738"/>
                  <a:pt x="702533" y="70842"/>
                  <a:pt x="699791" y="72882"/>
                </a:cubicBezTo>
                <a:cubicBezTo>
                  <a:pt x="693914" y="78217"/>
                  <a:pt x="682875" y="88679"/>
                  <a:pt x="671122" y="105238"/>
                </a:cubicBezTo>
                <a:cubicBezTo>
                  <a:pt x="669728" y="107300"/>
                  <a:pt x="668368" y="107300"/>
                  <a:pt x="668714" y="105238"/>
                </a:cubicBezTo>
                <a:cubicBezTo>
                  <a:pt x="671122" y="93012"/>
                  <a:pt x="673208" y="83586"/>
                  <a:pt x="673899" y="76696"/>
                </a:cubicBezTo>
                <a:cubicBezTo>
                  <a:pt x="674579" y="72628"/>
                  <a:pt x="674579" y="65749"/>
                  <a:pt x="669405" y="65749"/>
                </a:cubicBezTo>
                <a:lnTo>
                  <a:pt x="647673" y="89970"/>
                </a:lnTo>
                <a:cubicBezTo>
                  <a:pt x="652858" y="88184"/>
                  <a:pt x="653527" y="90731"/>
                  <a:pt x="652133" y="99926"/>
                </a:cubicBezTo>
                <a:cubicBezTo>
                  <a:pt x="651591" y="103578"/>
                  <a:pt x="650934" y="107358"/>
                  <a:pt x="650220" y="111276"/>
                </a:cubicBezTo>
                <a:cubicBezTo>
                  <a:pt x="650139" y="111333"/>
                  <a:pt x="650070" y="111356"/>
                  <a:pt x="649966" y="111391"/>
                </a:cubicBezTo>
                <a:cubicBezTo>
                  <a:pt x="637118" y="121946"/>
                  <a:pt x="624121" y="132316"/>
                  <a:pt x="611123" y="142664"/>
                </a:cubicBezTo>
                <a:cubicBezTo>
                  <a:pt x="611100" y="142698"/>
                  <a:pt x="611088" y="142721"/>
                  <a:pt x="611077" y="142733"/>
                </a:cubicBezTo>
                <a:cubicBezTo>
                  <a:pt x="603161" y="148460"/>
                  <a:pt x="590497" y="154970"/>
                  <a:pt x="581717" y="154970"/>
                </a:cubicBezTo>
                <a:cubicBezTo>
                  <a:pt x="568961" y="154970"/>
                  <a:pt x="561356" y="147584"/>
                  <a:pt x="561702" y="127707"/>
                </a:cubicBezTo>
                <a:cubicBezTo>
                  <a:pt x="561702" y="124896"/>
                  <a:pt x="562036" y="122603"/>
                  <a:pt x="562036" y="120828"/>
                </a:cubicBezTo>
                <a:cubicBezTo>
                  <a:pt x="562381" y="118005"/>
                  <a:pt x="563061" y="117775"/>
                  <a:pt x="564444" y="117256"/>
                </a:cubicBezTo>
                <a:cubicBezTo>
                  <a:pt x="575840" y="113672"/>
                  <a:pt x="588619" y="109593"/>
                  <a:pt x="600349" y="103993"/>
                </a:cubicBezTo>
                <a:cubicBezTo>
                  <a:pt x="610351" y="99407"/>
                  <a:pt x="623141" y="91745"/>
                  <a:pt x="623487" y="81051"/>
                </a:cubicBezTo>
                <a:cubicBezTo>
                  <a:pt x="623487" y="71614"/>
                  <a:pt x="615559" y="65749"/>
                  <a:pt x="607608" y="65749"/>
                </a:cubicBezTo>
                <a:cubicBezTo>
                  <a:pt x="599658" y="65749"/>
                  <a:pt x="580657" y="74161"/>
                  <a:pt x="570309" y="81558"/>
                </a:cubicBezTo>
                <a:cubicBezTo>
                  <a:pt x="568362" y="82849"/>
                  <a:pt x="565562" y="85004"/>
                  <a:pt x="562462" y="88126"/>
                </a:cubicBezTo>
                <a:cubicBezTo>
                  <a:pt x="562462" y="88126"/>
                  <a:pt x="559432" y="90546"/>
                  <a:pt x="552138" y="91825"/>
                </a:cubicBezTo>
                <a:cubicBezTo>
                  <a:pt x="544337" y="93231"/>
                  <a:pt x="540200" y="91491"/>
                  <a:pt x="538253" y="91145"/>
                </a:cubicBezTo>
                <a:cubicBezTo>
                  <a:pt x="534692" y="90085"/>
                  <a:pt x="531443" y="87804"/>
                  <a:pt x="531362" y="87539"/>
                </a:cubicBezTo>
                <a:cubicBezTo>
                  <a:pt x="531512" y="86882"/>
                  <a:pt x="531858" y="85165"/>
                  <a:pt x="531858" y="85165"/>
                </a:cubicBezTo>
                <a:cubicBezTo>
                  <a:pt x="531858" y="85165"/>
                  <a:pt x="532664" y="80959"/>
                  <a:pt x="532664" y="78989"/>
                </a:cubicBezTo>
                <a:cubicBezTo>
                  <a:pt x="533021" y="71603"/>
                  <a:pt x="528170" y="65749"/>
                  <a:pt x="521268" y="65749"/>
                </a:cubicBezTo>
                <a:cubicBezTo>
                  <a:pt x="513329" y="65749"/>
                  <a:pt x="508501" y="71868"/>
                  <a:pt x="507452" y="75440"/>
                </a:cubicBezTo>
                <a:cubicBezTo>
                  <a:pt x="506796" y="77479"/>
                  <a:pt x="507821" y="78228"/>
                  <a:pt x="508858" y="79254"/>
                </a:cubicBezTo>
                <a:cubicBezTo>
                  <a:pt x="510921" y="81051"/>
                  <a:pt x="513329" y="84358"/>
                  <a:pt x="513329" y="91745"/>
                </a:cubicBezTo>
                <a:cubicBezTo>
                  <a:pt x="513329" y="106540"/>
                  <a:pt x="501253" y="125668"/>
                  <a:pt x="479498" y="144530"/>
                </a:cubicBezTo>
                <a:cubicBezTo>
                  <a:pt x="476387" y="147573"/>
                  <a:pt x="475361" y="147573"/>
                  <a:pt x="475361" y="143758"/>
                </a:cubicBezTo>
                <a:cubicBezTo>
                  <a:pt x="475361" y="132259"/>
                  <a:pt x="475004" y="118258"/>
                  <a:pt x="474324" y="103463"/>
                </a:cubicBezTo>
                <a:cubicBezTo>
                  <a:pt x="473276" y="84347"/>
                  <a:pt x="469485" y="65738"/>
                  <a:pt x="459126" y="65738"/>
                </a:cubicBezTo>
                <a:lnTo>
                  <a:pt x="446704" y="82561"/>
                </a:lnTo>
                <a:cubicBezTo>
                  <a:pt x="451221" y="82561"/>
                  <a:pt x="453330" y="89567"/>
                  <a:pt x="455277" y="103820"/>
                </a:cubicBezTo>
                <a:cubicBezTo>
                  <a:pt x="438926" y="119538"/>
                  <a:pt x="420812" y="132800"/>
                  <a:pt x="402341" y="146017"/>
                </a:cubicBezTo>
                <a:cubicBezTo>
                  <a:pt x="399587" y="147469"/>
                  <a:pt x="397433" y="148333"/>
                  <a:pt x="396303" y="148333"/>
                </a:cubicBezTo>
                <a:cubicBezTo>
                  <a:pt x="393538" y="148333"/>
                  <a:pt x="393872" y="140175"/>
                  <a:pt x="395946" y="128456"/>
                </a:cubicBezTo>
                <a:cubicBezTo>
                  <a:pt x="402860" y="91480"/>
                  <a:pt x="411490" y="48396"/>
                  <a:pt x="424258" y="6845"/>
                </a:cubicBezTo>
                <a:lnTo>
                  <a:pt x="396303" y="11419"/>
                </a:lnTo>
                <a:cubicBezTo>
                  <a:pt x="400786" y="11684"/>
                  <a:pt x="402860" y="12191"/>
                  <a:pt x="399392" y="27493"/>
                </a:cubicBezTo>
                <a:cubicBezTo>
                  <a:pt x="397260" y="37115"/>
                  <a:pt x="395117" y="46564"/>
                  <a:pt x="392985" y="55943"/>
                </a:cubicBezTo>
                <a:cubicBezTo>
                  <a:pt x="391775" y="57960"/>
                  <a:pt x="384539" y="67259"/>
                  <a:pt x="384539" y="67259"/>
                </a:cubicBezTo>
                <a:cubicBezTo>
                  <a:pt x="384539" y="67259"/>
                  <a:pt x="378662" y="73700"/>
                  <a:pt x="374906" y="76823"/>
                </a:cubicBezTo>
                <a:cubicBezTo>
                  <a:pt x="369409" y="81386"/>
                  <a:pt x="364316" y="83656"/>
                  <a:pt x="363291" y="84197"/>
                </a:cubicBezTo>
                <a:cubicBezTo>
                  <a:pt x="359891" y="86041"/>
                  <a:pt x="352863" y="86018"/>
                  <a:pt x="352863" y="86018"/>
                </a:cubicBezTo>
                <a:cubicBezTo>
                  <a:pt x="352206" y="85949"/>
                  <a:pt x="351526" y="85822"/>
                  <a:pt x="350869" y="85672"/>
                </a:cubicBezTo>
                <a:cubicBezTo>
                  <a:pt x="348265" y="75140"/>
                  <a:pt x="340994" y="65738"/>
                  <a:pt x="324828" y="65738"/>
                </a:cubicBezTo>
                <a:cubicBezTo>
                  <a:pt x="315840" y="65738"/>
                  <a:pt x="303073" y="71603"/>
                  <a:pt x="291342" y="78493"/>
                </a:cubicBezTo>
                <a:cubicBezTo>
                  <a:pt x="265785" y="94026"/>
                  <a:pt x="257500" y="119526"/>
                  <a:pt x="257143" y="137628"/>
                </a:cubicBezTo>
                <a:cubicBezTo>
                  <a:pt x="257143" y="139207"/>
                  <a:pt x="257304" y="141765"/>
                  <a:pt x="257454" y="143251"/>
                </a:cubicBezTo>
                <a:lnTo>
                  <a:pt x="254539" y="146593"/>
                </a:lnTo>
                <a:lnTo>
                  <a:pt x="249330" y="151294"/>
                </a:lnTo>
                <a:cubicBezTo>
                  <a:pt x="243949" y="155892"/>
                  <a:pt x="239121" y="158588"/>
                  <a:pt x="238810" y="158738"/>
                </a:cubicBezTo>
                <a:cubicBezTo>
                  <a:pt x="237830" y="159153"/>
                  <a:pt x="236966" y="159395"/>
                  <a:pt x="236252" y="159487"/>
                </a:cubicBezTo>
                <a:cubicBezTo>
                  <a:pt x="235964" y="159510"/>
                  <a:pt x="235699" y="159533"/>
                  <a:pt x="235411" y="159533"/>
                </a:cubicBezTo>
                <a:cubicBezTo>
                  <a:pt x="226089" y="159533"/>
                  <a:pt x="218138" y="148587"/>
                  <a:pt x="213656" y="142226"/>
                </a:cubicBezTo>
                <a:cubicBezTo>
                  <a:pt x="207088" y="132789"/>
                  <a:pt x="201914" y="122084"/>
                  <a:pt x="199160" y="117993"/>
                </a:cubicBezTo>
                <a:cubicBezTo>
                  <a:pt x="197777" y="115205"/>
                  <a:pt x="196037" y="112900"/>
                  <a:pt x="194666" y="111126"/>
                </a:cubicBezTo>
                <a:cubicBezTo>
                  <a:pt x="193272" y="109593"/>
                  <a:pt x="193272" y="108337"/>
                  <a:pt x="197420" y="106286"/>
                </a:cubicBezTo>
                <a:cubicBezTo>
                  <a:pt x="205693" y="101182"/>
                  <a:pt x="224003" y="89198"/>
                  <a:pt x="228843" y="85637"/>
                </a:cubicBezTo>
                <a:cubicBezTo>
                  <a:pt x="232968" y="82330"/>
                  <a:pt x="238165" y="77721"/>
                  <a:pt x="238165" y="73665"/>
                </a:cubicBezTo>
                <a:cubicBezTo>
                  <a:pt x="238165" y="70589"/>
                  <a:pt x="236425" y="65507"/>
                  <a:pt x="230560" y="65507"/>
                </a:cubicBezTo>
                <a:cubicBezTo>
                  <a:pt x="228163" y="65507"/>
                  <a:pt x="226434" y="66003"/>
                  <a:pt x="223323" y="67789"/>
                </a:cubicBezTo>
                <a:cubicBezTo>
                  <a:pt x="219878" y="69310"/>
                  <a:pt x="216755" y="71603"/>
                  <a:pt x="214013" y="73665"/>
                </a:cubicBezTo>
                <a:cubicBezTo>
                  <a:pt x="211927" y="75175"/>
                  <a:pt x="211236" y="76972"/>
                  <a:pt x="211582" y="79530"/>
                </a:cubicBezTo>
                <a:cubicBezTo>
                  <a:pt x="211927" y="82077"/>
                  <a:pt x="209842" y="89475"/>
                  <a:pt x="201557" y="96354"/>
                </a:cubicBezTo>
                <a:cubicBezTo>
                  <a:pt x="193629" y="102968"/>
                  <a:pt x="184998" y="108061"/>
                  <a:pt x="177059" y="111379"/>
                </a:cubicBezTo>
                <a:cubicBezTo>
                  <a:pt x="173245" y="112647"/>
                  <a:pt x="172911" y="112140"/>
                  <a:pt x="173591" y="108591"/>
                </a:cubicBezTo>
                <a:cubicBezTo>
                  <a:pt x="179479" y="83091"/>
                  <a:pt x="192938" y="18333"/>
                  <a:pt x="195692" y="9668"/>
                </a:cubicBezTo>
                <a:lnTo>
                  <a:pt x="169109" y="13747"/>
                </a:lnTo>
                <a:cubicBezTo>
                  <a:pt x="173591" y="13251"/>
                  <a:pt x="173948" y="15014"/>
                  <a:pt x="172220" y="25465"/>
                </a:cubicBezTo>
                <a:cubicBezTo>
                  <a:pt x="167714" y="50216"/>
                  <a:pt x="155638" y="108591"/>
                  <a:pt x="148033" y="136119"/>
                </a:cubicBezTo>
                <a:cubicBezTo>
                  <a:pt x="145959" y="144277"/>
                  <a:pt x="143205" y="154198"/>
                  <a:pt x="140451" y="165686"/>
                </a:cubicBezTo>
                <a:cubicBezTo>
                  <a:pt x="139414" y="169270"/>
                  <a:pt x="139414" y="171275"/>
                  <a:pt x="141834" y="171275"/>
                </a:cubicBezTo>
                <a:cubicBezTo>
                  <a:pt x="143920" y="171275"/>
                  <a:pt x="152550" y="167196"/>
                  <a:pt x="154601" y="165940"/>
                </a:cubicBezTo>
                <a:cubicBezTo>
                  <a:pt x="157033" y="164154"/>
                  <a:pt x="159441" y="161826"/>
                  <a:pt x="161169" y="157263"/>
                </a:cubicBezTo>
                <a:cubicBezTo>
                  <a:pt x="163935" y="149382"/>
                  <a:pt x="166343" y="139679"/>
                  <a:pt x="167726" y="133814"/>
                </a:cubicBezTo>
                <a:cubicBezTo>
                  <a:pt x="168774" y="129240"/>
                  <a:pt x="169800" y="124389"/>
                  <a:pt x="170837" y="119791"/>
                </a:cubicBezTo>
                <a:cubicBezTo>
                  <a:pt x="171528" y="116484"/>
                  <a:pt x="171874" y="115700"/>
                  <a:pt x="173948" y="115989"/>
                </a:cubicBezTo>
                <a:cubicBezTo>
                  <a:pt x="177393" y="116484"/>
                  <a:pt x="180159" y="118766"/>
                  <a:pt x="184653" y="128456"/>
                </a:cubicBezTo>
                <a:cubicBezTo>
                  <a:pt x="189469" y="138158"/>
                  <a:pt x="196026" y="150396"/>
                  <a:pt x="201211" y="158012"/>
                </a:cubicBezTo>
                <a:cubicBezTo>
                  <a:pt x="208470" y="167956"/>
                  <a:pt x="215718" y="171275"/>
                  <a:pt x="222275" y="171275"/>
                </a:cubicBezTo>
                <a:cubicBezTo>
                  <a:pt x="227218" y="171275"/>
                  <a:pt x="233924" y="169443"/>
                  <a:pt x="241333" y="163958"/>
                </a:cubicBezTo>
                <a:cubicBezTo>
                  <a:pt x="247971" y="160086"/>
                  <a:pt x="253766" y="155523"/>
                  <a:pt x="258906" y="150154"/>
                </a:cubicBezTo>
                <a:cubicBezTo>
                  <a:pt x="262674" y="162610"/>
                  <a:pt x="272341" y="169742"/>
                  <a:pt x="285108" y="169742"/>
                </a:cubicBezTo>
                <a:cubicBezTo>
                  <a:pt x="293382" y="169742"/>
                  <a:pt x="307543" y="164142"/>
                  <a:pt x="318605" y="157252"/>
                </a:cubicBezTo>
                <a:cubicBezTo>
                  <a:pt x="341029" y="142998"/>
                  <a:pt x="352090" y="116219"/>
                  <a:pt x="352090" y="97356"/>
                </a:cubicBezTo>
                <a:cubicBezTo>
                  <a:pt x="352125" y="95720"/>
                  <a:pt x="352079" y="94015"/>
                  <a:pt x="351941" y="92309"/>
                </a:cubicBezTo>
                <a:cubicBezTo>
                  <a:pt x="365699" y="93404"/>
                  <a:pt x="379353" y="82999"/>
                  <a:pt x="389493" y="71199"/>
                </a:cubicBezTo>
                <a:cubicBezTo>
                  <a:pt x="383928" y="95582"/>
                  <a:pt x="378512" y="119376"/>
                  <a:pt x="373500" y="143482"/>
                </a:cubicBezTo>
                <a:cubicBezTo>
                  <a:pt x="370043" y="159038"/>
                  <a:pt x="372106" y="170249"/>
                  <a:pt x="376957" y="170249"/>
                </a:cubicBezTo>
                <a:cubicBezTo>
                  <a:pt x="379561" y="170249"/>
                  <a:pt x="392766" y="162068"/>
                  <a:pt x="407193" y="149266"/>
                </a:cubicBezTo>
                <a:cubicBezTo>
                  <a:pt x="424177" y="137098"/>
                  <a:pt x="440862" y="124861"/>
                  <a:pt x="456084" y="110619"/>
                </a:cubicBezTo>
                <a:cubicBezTo>
                  <a:pt x="457893" y="129194"/>
                  <a:pt x="456614" y="152320"/>
                  <a:pt x="455669" y="165433"/>
                </a:cubicBezTo>
                <a:cubicBezTo>
                  <a:pt x="455669" y="167956"/>
                  <a:pt x="456026" y="170249"/>
                  <a:pt x="458757" y="170249"/>
                </a:cubicBezTo>
                <a:cubicBezTo>
                  <a:pt x="460497" y="170249"/>
                  <a:pt x="464288" y="167461"/>
                  <a:pt x="468448" y="163889"/>
                </a:cubicBezTo>
                <a:cubicBezTo>
                  <a:pt x="471893" y="161365"/>
                  <a:pt x="474993" y="158277"/>
                  <a:pt x="479821" y="153161"/>
                </a:cubicBezTo>
                <a:cubicBezTo>
                  <a:pt x="502855" y="129424"/>
                  <a:pt x="521487" y="109132"/>
                  <a:pt x="529069" y="93012"/>
                </a:cubicBezTo>
                <a:cubicBezTo>
                  <a:pt x="536617" y="97829"/>
                  <a:pt x="545017" y="98843"/>
                  <a:pt x="554661" y="97368"/>
                </a:cubicBezTo>
                <a:cubicBezTo>
                  <a:pt x="547782" y="107254"/>
                  <a:pt x="541468" y="121750"/>
                  <a:pt x="541283" y="141477"/>
                </a:cubicBezTo>
                <a:cubicBezTo>
                  <a:pt x="541283" y="155731"/>
                  <a:pt x="547840" y="169754"/>
                  <a:pt x="564410" y="169754"/>
                </a:cubicBezTo>
                <a:cubicBezTo>
                  <a:pt x="579124" y="169754"/>
                  <a:pt x="602907" y="156341"/>
                  <a:pt x="615697" y="145660"/>
                </a:cubicBezTo>
                <a:cubicBezTo>
                  <a:pt x="626748" y="136856"/>
                  <a:pt x="637718" y="128041"/>
                  <a:pt x="648641" y="119123"/>
                </a:cubicBezTo>
                <a:cubicBezTo>
                  <a:pt x="645968" y="132558"/>
                  <a:pt x="642396" y="147768"/>
                  <a:pt x="637591" y="165686"/>
                </a:cubicBezTo>
                <a:cubicBezTo>
                  <a:pt x="636554" y="169270"/>
                  <a:pt x="636899" y="171275"/>
                  <a:pt x="638974" y="171275"/>
                </a:cubicBezTo>
                <a:cubicBezTo>
                  <a:pt x="641370" y="171275"/>
                  <a:pt x="649667" y="167196"/>
                  <a:pt x="651729" y="165686"/>
                </a:cubicBezTo>
                <a:cubicBezTo>
                  <a:pt x="653815" y="164154"/>
                  <a:pt x="656569" y="161826"/>
                  <a:pt x="657975" y="157252"/>
                </a:cubicBezTo>
                <a:cubicBezTo>
                  <a:pt x="660383" y="149370"/>
                  <a:pt x="662100" y="139668"/>
                  <a:pt x="663494" y="133803"/>
                </a:cubicBezTo>
                <a:cubicBezTo>
                  <a:pt x="664877" y="128203"/>
                  <a:pt x="666939" y="121819"/>
                  <a:pt x="671076" y="114686"/>
                </a:cubicBezTo>
                <a:cubicBezTo>
                  <a:pt x="682495" y="96838"/>
                  <a:pt x="693165" y="87665"/>
                  <a:pt x="699042" y="87665"/>
                </a:cubicBezTo>
                <a:cubicBezTo>
                  <a:pt x="701439" y="87665"/>
                  <a:pt x="703179" y="88426"/>
                  <a:pt x="704216" y="89463"/>
                </a:cubicBezTo>
                <a:cubicBezTo>
                  <a:pt x="705276" y="90224"/>
                  <a:pt x="706635" y="91745"/>
                  <a:pt x="708352" y="91745"/>
                </a:cubicBezTo>
                <a:cubicBezTo>
                  <a:pt x="710069" y="91745"/>
                  <a:pt x="713192" y="89463"/>
                  <a:pt x="717686" y="84347"/>
                </a:cubicBezTo>
                <a:cubicBezTo>
                  <a:pt x="721143" y="80544"/>
                  <a:pt x="724265" y="75935"/>
                  <a:pt x="724265" y="74149"/>
                </a:cubicBezTo>
                <a:cubicBezTo>
                  <a:pt x="724611" y="71868"/>
                  <a:pt x="722525" y="65738"/>
                  <a:pt x="713549" y="65738"/>
                </a:cubicBezTo>
                <a:moveTo>
                  <a:pt x="564444" y="107024"/>
                </a:moveTo>
                <a:cubicBezTo>
                  <a:pt x="566530" y="97345"/>
                  <a:pt x="571346" y="88933"/>
                  <a:pt x="575149" y="85626"/>
                </a:cubicBezTo>
                <a:cubicBezTo>
                  <a:pt x="578963" y="81812"/>
                  <a:pt x="585508" y="77710"/>
                  <a:pt x="591039" y="77710"/>
                </a:cubicBezTo>
                <a:cubicBezTo>
                  <a:pt x="599669" y="77710"/>
                  <a:pt x="603472" y="84093"/>
                  <a:pt x="603126" y="89959"/>
                </a:cubicBezTo>
                <a:cubicBezTo>
                  <a:pt x="603126" y="92770"/>
                  <a:pt x="601029" y="96342"/>
                  <a:pt x="596915" y="99154"/>
                </a:cubicBezTo>
                <a:cubicBezTo>
                  <a:pt x="590324" y="103221"/>
                  <a:pt x="581014" y="107035"/>
                  <a:pt x="566530" y="109847"/>
                </a:cubicBezTo>
                <a:cubicBezTo>
                  <a:pt x="564121" y="110354"/>
                  <a:pt x="564121" y="109098"/>
                  <a:pt x="564444" y="107035"/>
                </a:cubicBezTo>
                <a:moveTo>
                  <a:pt x="330716" y="102691"/>
                </a:moveTo>
                <a:cubicBezTo>
                  <a:pt x="330716" y="117751"/>
                  <a:pt x="326913" y="141961"/>
                  <a:pt x="314837" y="152689"/>
                </a:cubicBezTo>
                <a:cubicBezTo>
                  <a:pt x="311046" y="156261"/>
                  <a:pt x="304812" y="158531"/>
                  <a:pt x="299996" y="158531"/>
                </a:cubicBezTo>
                <a:cubicBezTo>
                  <a:pt x="288254" y="158531"/>
                  <a:pt x="278921" y="151156"/>
                  <a:pt x="278921" y="130772"/>
                </a:cubicBezTo>
                <a:cubicBezTo>
                  <a:pt x="279278" y="106793"/>
                  <a:pt x="286871" y="90466"/>
                  <a:pt x="295168" y="83079"/>
                </a:cubicBezTo>
                <a:cubicBezTo>
                  <a:pt x="300007" y="78735"/>
                  <a:pt x="304144" y="76972"/>
                  <a:pt x="310366" y="76972"/>
                </a:cubicBezTo>
                <a:cubicBezTo>
                  <a:pt x="327270" y="76972"/>
                  <a:pt x="331073" y="90235"/>
                  <a:pt x="330727" y="102703"/>
                </a:cubicBezTo>
                <a:moveTo>
                  <a:pt x="137225" y="6914"/>
                </a:moveTo>
                <a:cubicBezTo>
                  <a:pt x="131901" y="2650"/>
                  <a:pt x="120586" y="0"/>
                  <a:pt x="107266" y="0"/>
                </a:cubicBezTo>
                <a:cubicBezTo>
                  <a:pt x="92148" y="0"/>
                  <a:pt x="75509" y="3906"/>
                  <a:pt x="59515" y="14392"/>
                </a:cubicBezTo>
                <a:cubicBezTo>
                  <a:pt x="42646" y="25212"/>
                  <a:pt x="35974" y="37345"/>
                  <a:pt x="36228" y="51783"/>
                </a:cubicBezTo>
                <a:cubicBezTo>
                  <a:pt x="36516" y="68215"/>
                  <a:pt x="49755" y="79715"/>
                  <a:pt x="71960" y="89544"/>
                </a:cubicBezTo>
                <a:cubicBezTo>
                  <a:pt x="88829" y="96757"/>
                  <a:pt x="110492" y="105560"/>
                  <a:pt x="110492" y="126555"/>
                </a:cubicBezTo>
                <a:cubicBezTo>
                  <a:pt x="110492" y="147549"/>
                  <a:pt x="95489" y="159718"/>
                  <a:pt x="67512" y="159718"/>
                </a:cubicBezTo>
                <a:cubicBezTo>
                  <a:pt x="46644" y="159718"/>
                  <a:pt x="28035" y="151145"/>
                  <a:pt x="22665" y="138423"/>
                </a:cubicBezTo>
                <a:cubicBezTo>
                  <a:pt x="20971" y="134437"/>
                  <a:pt x="19566" y="130530"/>
                  <a:pt x="20004" y="128260"/>
                </a:cubicBezTo>
                <a:cubicBezTo>
                  <a:pt x="20891" y="126290"/>
                  <a:pt x="17342" y="125956"/>
                  <a:pt x="15118" y="128260"/>
                </a:cubicBezTo>
                <a:cubicBezTo>
                  <a:pt x="13343" y="130530"/>
                  <a:pt x="8446" y="135773"/>
                  <a:pt x="4920" y="139725"/>
                </a:cubicBezTo>
                <a:cubicBezTo>
                  <a:pt x="1775" y="142341"/>
                  <a:pt x="0" y="144968"/>
                  <a:pt x="0" y="147930"/>
                </a:cubicBezTo>
                <a:cubicBezTo>
                  <a:pt x="0" y="152838"/>
                  <a:pt x="3998" y="158427"/>
                  <a:pt x="10659" y="162667"/>
                </a:cubicBezTo>
                <a:cubicBezTo>
                  <a:pt x="18655" y="168233"/>
                  <a:pt x="35456" y="172277"/>
                  <a:pt x="52337" y="172277"/>
                </a:cubicBezTo>
                <a:cubicBezTo>
                  <a:pt x="68319" y="172277"/>
                  <a:pt x="83540" y="167449"/>
                  <a:pt x="98647" y="159902"/>
                </a:cubicBezTo>
                <a:cubicBezTo>
                  <a:pt x="117728" y="150096"/>
                  <a:pt x="135439" y="136718"/>
                  <a:pt x="135162" y="117348"/>
                </a:cubicBezTo>
                <a:cubicBezTo>
                  <a:pt x="134863" y="96930"/>
                  <a:pt x="111633" y="83033"/>
                  <a:pt x="94763" y="75509"/>
                </a:cubicBezTo>
                <a:cubicBezTo>
                  <a:pt x="75221" y="66982"/>
                  <a:pt x="57637" y="57280"/>
                  <a:pt x="57637" y="38590"/>
                </a:cubicBezTo>
                <a:cubicBezTo>
                  <a:pt x="57637" y="21202"/>
                  <a:pt x="72859" y="10935"/>
                  <a:pt x="90615" y="11177"/>
                </a:cubicBezTo>
                <a:cubicBezTo>
                  <a:pt x="113753" y="11511"/>
                  <a:pt x="124354" y="20038"/>
                  <a:pt x="121692" y="31837"/>
                </a:cubicBezTo>
                <a:cubicBezTo>
                  <a:pt x="120805" y="36089"/>
                  <a:pt x="125691" y="36758"/>
                  <a:pt x="128352" y="33808"/>
                </a:cubicBezTo>
                <a:cubicBezTo>
                  <a:pt x="132789" y="29210"/>
                  <a:pt x="135013" y="27240"/>
                  <a:pt x="138573" y="23645"/>
                </a:cubicBezTo>
                <a:cubicBezTo>
                  <a:pt x="141235" y="21006"/>
                  <a:pt x="142560" y="18736"/>
                  <a:pt x="142560" y="16432"/>
                </a:cubicBezTo>
                <a:cubicBezTo>
                  <a:pt x="142560" y="13816"/>
                  <a:pt x="141235" y="10186"/>
                  <a:pt x="137236" y="6925"/>
                </a:cubicBezTo>
                <a:moveTo>
                  <a:pt x="1007634" y="69552"/>
                </a:moveTo>
                <a:cubicBezTo>
                  <a:pt x="1005905" y="69828"/>
                  <a:pt x="1000386" y="69828"/>
                  <a:pt x="994509" y="69828"/>
                </a:cubicBezTo>
                <a:lnTo>
                  <a:pt x="976557" y="69828"/>
                </a:lnTo>
                <a:cubicBezTo>
                  <a:pt x="975174" y="69828"/>
                  <a:pt x="974471" y="69828"/>
                  <a:pt x="974828" y="68019"/>
                </a:cubicBezTo>
                <a:cubicBezTo>
                  <a:pt x="976211" y="61670"/>
                  <a:pt x="980705" y="51207"/>
                  <a:pt x="984484" y="44824"/>
                </a:cubicBezTo>
                <a:cubicBezTo>
                  <a:pt x="985867" y="43303"/>
                  <a:pt x="983482" y="42784"/>
                  <a:pt x="981039" y="44063"/>
                </a:cubicBezTo>
                <a:cubicBezTo>
                  <a:pt x="976914" y="46356"/>
                  <a:pt x="968272" y="51703"/>
                  <a:pt x="965495" y="54514"/>
                </a:cubicBezTo>
                <a:cubicBezTo>
                  <a:pt x="963444" y="56807"/>
                  <a:pt x="961013" y="59354"/>
                  <a:pt x="957579" y="67270"/>
                </a:cubicBezTo>
                <a:cubicBezTo>
                  <a:pt x="956876" y="69552"/>
                  <a:pt x="955850" y="70059"/>
                  <a:pt x="954122" y="70324"/>
                </a:cubicBezTo>
                <a:cubicBezTo>
                  <a:pt x="952394" y="70577"/>
                  <a:pt x="949985" y="71084"/>
                  <a:pt x="946886" y="71591"/>
                </a:cubicBezTo>
                <a:cubicBezTo>
                  <a:pt x="942380" y="72617"/>
                  <a:pt x="933404" y="75659"/>
                  <a:pt x="931330" y="77191"/>
                </a:cubicBezTo>
                <a:cubicBezTo>
                  <a:pt x="928576" y="79231"/>
                  <a:pt x="928922" y="80533"/>
                  <a:pt x="932033" y="80533"/>
                </a:cubicBezTo>
                <a:lnTo>
                  <a:pt x="949305" y="80533"/>
                </a:lnTo>
                <a:cubicBezTo>
                  <a:pt x="952751" y="80533"/>
                  <a:pt x="952751" y="81028"/>
                  <a:pt x="952036" y="83068"/>
                </a:cubicBezTo>
                <a:cubicBezTo>
                  <a:pt x="949732" y="91376"/>
                  <a:pt x="947093" y="101573"/>
                  <a:pt x="944604" y="111610"/>
                </a:cubicBezTo>
                <a:cubicBezTo>
                  <a:pt x="940133" y="116058"/>
                  <a:pt x="934856" y="119975"/>
                  <a:pt x="930131" y="123985"/>
                </a:cubicBezTo>
                <a:cubicBezTo>
                  <a:pt x="922814" y="130219"/>
                  <a:pt x="915394" y="136338"/>
                  <a:pt x="907731" y="142145"/>
                </a:cubicBezTo>
                <a:cubicBezTo>
                  <a:pt x="907720" y="142180"/>
                  <a:pt x="907708" y="142180"/>
                  <a:pt x="907708" y="142214"/>
                </a:cubicBezTo>
                <a:lnTo>
                  <a:pt x="904125" y="144796"/>
                </a:lnTo>
                <a:cubicBezTo>
                  <a:pt x="896289" y="149900"/>
                  <a:pt x="885561" y="154947"/>
                  <a:pt x="877818" y="154947"/>
                </a:cubicBezTo>
                <a:cubicBezTo>
                  <a:pt x="865062" y="154947"/>
                  <a:pt x="857446" y="147561"/>
                  <a:pt x="857791" y="127684"/>
                </a:cubicBezTo>
                <a:cubicBezTo>
                  <a:pt x="857791" y="124873"/>
                  <a:pt x="858137" y="122580"/>
                  <a:pt x="858137" y="120805"/>
                </a:cubicBezTo>
                <a:cubicBezTo>
                  <a:pt x="858494" y="117982"/>
                  <a:pt x="859163" y="117751"/>
                  <a:pt x="860545" y="117233"/>
                </a:cubicBezTo>
                <a:cubicBezTo>
                  <a:pt x="871964" y="113649"/>
                  <a:pt x="884732" y="109570"/>
                  <a:pt x="896450" y="103970"/>
                </a:cubicBezTo>
                <a:cubicBezTo>
                  <a:pt x="906464" y="99384"/>
                  <a:pt x="919242" y="91721"/>
                  <a:pt x="919588" y="81028"/>
                </a:cubicBezTo>
                <a:cubicBezTo>
                  <a:pt x="919588" y="71591"/>
                  <a:pt x="911649" y="65726"/>
                  <a:pt x="903687" y="65726"/>
                </a:cubicBezTo>
                <a:cubicBezTo>
                  <a:pt x="895724" y="65726"/>
                  <a:pt x="876758" y="74138"/>
                  <a:pt x="866422" y="81535"/>
                </a:cubicBezTo>
                <a:cubicBezTo>
                  <a:pt x="858817" y="86617"/>
                  <a:pt x="837822" y="104927"/>
                  <a:pt x="837396" y="141270"/>
                </a:cubicBezTo>
                <a:cubicBezTo>
                  <a:pt x="837396" y="141270"/>
                  <a:pt x="836774" y="143125"/>
                  <a:pt x="829664" y="149773"/>
                </a:cubicBezTo>
                <a:cubicBezTo>
                  <a:pt x="825021" y="154152"/>
                  <a:pt x="816655" y="159303"/>
                  <a:pt x="816655" y="159303"/>
                </a:cubicBezTo>
                <a:cubicBezTo>
                  <a:pt x="816286" y="159372"/>
                  <a:pt x="816033" y="159441"/>
                  <a:pt x="815652" y="159510"/>
                </a:cubicBezTo>
                <a:cubicBezTo>
                  <a:pt x="815399" y="159510"/>
                  <a:pt x="815192" y="159533"/>
                  <a:pt x="814961" y="159533"/>
                </a:cubicBezTo>
                <a:cubicBezTo>
                  <a:pt x="805628" y="159533"/>
                  <a:pt x="797700" y="148587"/>
                  <a:pt x="793218" y="142226"/>
                </a:cubicBezTo>
                <a:cubicBezTo>
                  <a:pt x="786638" y="132789"/>
                  <a:pt x="781487" y="122084"/>
                  <a:pt x="778710" y="117993"/>
                </a:cubicBezTo>
                <a:cubicBezTo>
                  <a:pt x="777339" y="115205"/>
                  <a:pt x="775611" y="112900"/>
                  <a:pt x="774205" y="111126"/>
                </a:cubicBezTo>
                <a:cubicBezTo>
                  <a:pt x="772822" y="109593"/>
                  <a:pt x="772822" y="108337"/>
                  <a:pt x="776982" y="106286"/>
                </a:cubicBezTo>
                <a:cubicBezTo>
                  <a:pt x="785267" y="101182"/>
                  <a:pt x="803554" y="89198"/>
                  <a:pt x="808393" y="85637"/>
                </a:cubicBezTo>
                <a:cubicBezTo>
                  <a:pt x="812541" y="82330"/>
                  <a:pt x="817715" y="77721"/>
                  <a:pt x="817715" y="73665"/>
                </a:cubicBezTo>
                <a:cubicBezTo>
                  <a:pt x="817715" y="70589"/>
                  <a:pt x="815987" y="65507"/>
                  <a:pt x="810122" y="65507"/>
                </a:cubicBezTo>
                <a:cubicBezTo>
                  <a:pt x="807713" y="65507"/>
                  <a:pt x="805985" y="66003"/>
                  <a:pt x="802874" y="67789"/>
                </a:cubicBezTo>
                <a:cubicBezTo>
                  <a:pt x="799405" y="69310"/>
                  <a:pt x="796317" y="71603"/>
                  <a:pt x="793563" y="73665"/>
                </a:cubicBezTo>
                <a:cubicBezTo>
                  <a:pt x="791478" y="75175"/>
                  <a:pt x="790786" y="76972"/>
                  <a:pt x="791144" y="79530"/>
                </a:cubicBezTo>
                <a:cubicBezTo>
                  <a:pt x="791489" y="82077"/>
                  <a:pt x="789415" y="89475"/>
                  <a:pt x="781130" y="96354"/>
                </a:cubicBezTo>
                <a:cubicBezTo>
                  <a:pt x="773191" y="102968"/>
                  <a:pt x="764560" y="108061"/>
                  <a:pt x="756621" y="111379"/>
                </a:cubicBezTo>
                <a:cubicBezTo>
                  <a:pt x="752807" y="112647"/>
                  <a:pt x="752462" y="112140"/>
                  <a:pt x="753164" y="108591"/>
                </a:cubicBezTo>
                <a:cubicBezTo>
                  <a:pt x="759053" y="83091"/>
                  <a:pt x="772488" y="18333"/>
                  <a:pt x="775265" y="9668"/>
                </a:cubicBezTo>
                <a:lnTo>
                  <a:pt x="748670" y="13747"/>
                </a:lnTo>
                <a:cubicBezTo>
                  <a:pt x="753164" y="13251"/>
                  <a:pt x="753510" y="15014"/>
                  <a:pt x="751782" y="25465"/>
                </a:cubicBezTo>
                <a:cubicBezTo>
                  <a:pt x="747299" y="50216"/>
                  <a:pt x="735212" y="108591"/>
                  <a:pt x="727607" y="136119"/>
                </a:cubicBezTo>
                <a:cubicBezTo>
                  <a:pt x="725521" y="144277"/>
                  <a:pt x="722767" y="154198"/>
                  <a:pt x="720013" y="165686"/>
                </a:cubicBezTo>
                <a:cubicBezTo>
                  <a:pt x="718976" y="169270"/>
                  <a:pt x="718976" y="171275"/>
                  <a:pt x="721373" y="171275"/>
                </a:cubicBezTo>
                <a:cubicBezTo>
                  <a:pt x="723482" y="171275"/>
                  <a:pt x="732101" y="167196"/>
                  <a:pt x="734186" y="165940"/>
                </a:cubicBezTo>
                <a:cubicBezTo>
                  <a:pt x="736572" y="164154"/>
                  <a:pt x="739014" y="161826"/>
                  <a:pt x="740731" y="157263"/>
                </a:cubicBezTo>
                <a:cubicBezTo>
                  <a:pt x="743474" y="149382"/>
                  <a:pt x="745917" y="139679"/>
                  <a:pt x="747311" y="133814"/>
                </a:cubicBezTo>
                <a:cubicBezTo>
                  <a:pt x="748348" y="129240"/>
                  <a:pt x="749385" y="124389"/>
                  <a:pt x="750399" y="119791"/>
                </a:cubicBezTo>
                <a:cubicBezTo>
                  <a:pt x="751090" y="116484"/>
                  <a:pt x="751448" y="115700"/>
                  <a:pt x="753510" y="115989"/>
                </a:cubicBezTo>
                <a:cubicBezTo>
                  <a:pt x="756955" y="116484"/>
                  <a:pt x="759721" y="118766"/>
                  <a:pt x="764215" y="128456"/>
                </a:cubicBezTo>
                <a:cubicBezTo>
                  <a:pt x="769043" y="138158"/>
                  <a:pt x="775622" y="150396"/>
                  <a:pt x="780784" y="158012"/>
                </a:cubicBezTo>
                <a:cubicBezTo>
                  <a:pt x="788032" y="167956"/>
                  <a:pt x="795292" y="171275"/>
                  <a:pt x="801825" y="171275"/>
                </a:cubicBezTo>
                <a:cubicBezTo>
                  <a:pt x="807057" y="171275"/>
                  <a:pt x="814247" y="169270"/>
                  <a:pt x="822140" y="163013"/>
                </a:cubicBezTo>
                <a:cubicBezTo>
                  <a:pt x="828109" y="159164"/>
                  <a:pt x="833375" y="154636"/>
                  <a:pt x="838110" y="149451"/>
                </a:cubicBezTo>
                <a:cubicBezTo>
                  <a:pt x="840231" y="160559"/>
                  <a:pt x="847075" y="169754"/>
                  <a:pt x="860522" y="169754"/>
                </a:cubicBezTo>
                <a:cubicBezTo>
                  <a:pt x="875790" y="169754"/>
                  <a:pt x="900771" y="155339"/>
                  <a:pt x="913193" y="144484"/>
                </a:cubicBezTo>
                <a:cubicBezTo>
                  <a:pt x="920084" y="139184"/>
                  <a:pt x="926813" y="133630"/>
                  <a:pt x="933473" y="127995"/>
                </a:cubicBezTo>
                <a:cubicBezTo>
                  <a:pt x="936388" y="125529"/>
                  <a:pt x="939407" y="123121"/>
                  <a:pt x="942380" y="120621"/>
                </a:cubicBezTo>
                <a:cubicBezTo>
                  <a:pt x="940202" y="129793"/>
                  <a:pt x="938313" y="138400"/>
                  <a:pt x="937160" y="144784"/>
                </a:cubicBezTo>
                <a:cubicBezTo>
                  <a:pt x="934406" y="158531"/>
                  <a:pt x="935432" y="170249"/>
                  <a:pt x="942691" y="170249"/>
                </a:cubicBezTo>
                <a:cubicBezTo>
                  <a:pt x="948568" y="170249"/>
                  <a:pt x="969286" y="155731"/>
                  <a:pt x="983793" y="140693"/>
                </a:cubicBezTo>
                <a:cubicBezTo>
                  <a:pt x="984807" y="139668"/>
                  <a:pt x="982733" y="137882"/>
                  <a:pt x="981005" y="138919"/>
                </a:cubicBezTo>
                <a:cubicBezTo>
                  <a:pt x="976177" y="142456"/>
                  <a:pt x="965126" y="150615"/>
                  <a:pt x="960298" y="150615"/>
                </a:cubicBezTo>
                <a:cubicBezTo>
                  <a:pt x="957210" y="150615"/>
                  <a:pt x="956853" y="145003"/>
                  <a:pt x="958915" y="132028"/>
                </a:cubicBezTo>
                <a:cubicBezTo>
                  <a:pt x="960644" y="121070"/>
                  <a:pt x="965472" y="97610"/>
                  <a:pt x="970657" y="82549"/>
                </a:cubicBezTo>
                <a:cubicBezTo>
                  <a:pt x="971337" y="81028"/>
                  <a:pt x="972051" y="80533"/>
                  <a:pt x="973780" y="80533"/>
                </a:cubicBezTo>
                <a:cubicBezTo>
                  <a:pt x="976511" y="80533"/>
                  <a:pt x="980302" y="80268"/>
                  <a:pt x="983447" y="80014"/>
                </a:cubicBezTo>
                <a:cubicBezTo>
                  <a:pt x="985821" y="80014"/>
                  <a:pt x="991375" y="78977"/>
                  <a:pt x="994809" y="77952"/>
                </a:cubicBezTo>
                <a:cubicBezTo>
                  <a:pt x="1001388" y="75935"/>
                  <a:pt x="1006885" y="72363"/>
                  <a:pt x="1008636" y="71338"/>
                </a:cubicBezTo>
                <a:cubicBezTo>
                  <a:pt x="1011045" y="70059"/>
                  <a:pt x="1010353" y="69033"/>
                  <a:pt x="1007588" y="69540"/>
                </a:cubicBezTo>
                <a:moveTo>
                  <a:pt x="860568" y="107024"/>
                </a:moveTo>
                <a:cubicBezTo>
                  <a:pt x="862654" y="97345"/>
                  <a:pt x="867494" y="88933"/>
                  <a:pt x="871273" y="85626"/>
                </a:cubicBezTo>
                <a:cubicBezTo>
                  <a:pt x="875099" y="81812"/>
                  <a:pt x="881632" y="77710"/>
                  <a:pt x="887174" y="77710"/>
                </a:cubicBezTo>
                <a:cubicBezTo>
                  <a:pt x="895793" y="77710"/>
                  <a:pt x="899585" y="84093"/>
                  <a:pt x="899239" y="89959"/>
                </a:cubicBezTo>
                <a:cubicBezTo>
                  <a:pt x="899239" y="92770"/>
                  <a:pt x="897153" y="96342"/>
                  <a:pt x="893040" y="99154"/>
                </a:cubicBezTo>
                <a:cubicBezTo>
                  <a:pt x="886449" y="103221"/>
                  <a:pt x="877138" y="107035"/>
                  <a:pt x="862654" y="109847"/>
                </a:cubicBezTo>
                <a:cubicBezTo>
                  <a:pt x="860246" y="110354"/>
                  <a:pt x="860246" y="109098"/>
                  <a:pt x="860568" y="107035"/>
                </a:cubicBezTo>
              </a:path>
            </a:pathLst>
          </a:custGeom>
          <a:solidFill>
            <a:schemeClr val="bg1"/>
          </a:solidFill>
          <a:ln w="1151" cap="flat">
            <a:noFill/>
            <a:prstDash val="solid"/>
            <a:miter/>
          </a:ln>
        </p:spPr>
        <p:txBody>
          <a:bodyPr rtlCol="0" anchor="ctr"/>
          <a:lstStyle/>
          <a:p>
            <a:endParaRPr lang="sv-SE" dirty="0"/>
          </a:p>
        </p:txBody>
      </p:sp>
    </p:spTree>
    <p:extLst>
      <p:ext uri="{BB962C8B-B14F-4D97-AF65-F5344CB8AC3E}">
        <p14:creationId xmlns:p14="http://schemas.microsoft.com/office/powerpoint/2010/main" val="12309954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Innehåll i en bred spal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4000" y="624000"/>
            <a:ext cx="10546024" cy="1231696"/>
          </a:xfrm>
        </p:spPr>
        <p:txBody>
          <a:bodyPr wrap="square" lIns="0" anchor="t" anchorCtr="0">
            <a:noAutofit/>
          </a:bodyPr>
          <a:lstStyle/>
          <a:p>
            <a:r>
              <a:rPr lang="sv-SE" dirty="0"/>
              <a:t>Sida med text i en bred spalt</a:t>
            </a:r>
            <a:endParaRPr lang="en-US" dirty="0"/>
          </a:p>
        </p:txBody>
      </p:sp>
      <p:sp>
        <p:nvSpPr>
          <p:cNvPr id="3" name="Content Placeholder 2"/>
          <p:cNvSpPr>
            <a:spLocks noGrp="1"/>
          </p:cNvSpPr>
          <p:nvPr>
            <p:ph idx="1"/>
          </p:nvPr>
        </p:nvSpPr>
        <p:spPr>
          <a:xfrm>
            <a:off x="624000" y="2256001"/>
            <a:ext cx="10546024" cy="3784073"/>
          </a:xfrm>
        </p:spPr>
        <p:txBody>
          <a:bodyPr lIns="0" numCol="1" spcCol="432000">
            <a:noAutofit/>
          </a:bodyPr>
          <a:lstStyle>
            <a:lvl1pPr>
              <a:lnSpc>
                <a:spcPts val="2933"/>
              </a:lnSpc>
              <a:defRPr sz="2400"/>
            </a:lvl1pPr>
            <a:lvl2pPr>
              <a:lnSpc>
                <a:spcPts val="2933"/>
              </a:lnSpc>
              <a:defRPr sz="2400"/>
            </a:lvl2pPr>
            <a:lvl3pPr>
              <a:lnSpc>
                <a:spcPts val="2933"/>
              </a:lnSpc>
              <a:defRPr sz="2400"/>
            </a:lvl3pPr>
            <a:lvl4pPr>
              <a:lnSpc>
                <a:spcPts val="2933"/>
              </a:lnSpc>
              <a:defRPr sz="2400"/>
            </a:lvl4pPr>
            <a:lvl5pPr>
              <a:lnSpc>
                <a:spcPts val="2933"/>
              </a:lnSpc>
              <a:defRPr sz="2400" baseline="0"/>
            </a:lvl5pPr>
          </a:lstStyle>
          <a:p>
            <a:pPr lvl="0"/>
            <a:r>
              <a:rPr lang="sv-SE"/>
              <a:t>Klicka här för att ändra format på bakgrundstexten</a:t>
            </a:r>
          </a:p>
        </p:txBody>
      </p:sp>
      <p:cxnSp>
        <p:nvCxnSpPr>
          <p:cNvPr id="13" name="Rak 12">
            <a:extLst>
              <a:ext uri="{FF2B5EF4-FFF2-40B4-BE49-F238E27FC236}">
                <a16:creationId xmlns:a16="http://schemas.microsoft.com/office/drawing/2014/main" id="{94B301F5-5A61-4D46-AF70-0F529A180DED}"/>
              </a:ext>
            </a:extLst>
          </p:cNvPr>
          <p:cNvCxnSpPr/>
          <p:nvPr userDrawn="1"/>
        </p:nvCxnSpPr>
        <p:spPr>
          <a:xfrm>
            <a:off x="-8965" y="6336000"/>
            <a:ext cx="121968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ruta 14">
            <a:extLst>
              <a:ext uri="{FF2B5EF4-FFF2-40B4-BE49-F238E27FC236}">
                <a16:creationId xmlns:a16="http://schemas.microsoft.com/office/drawing/2014/main" id="{081B4B6B-E6FD-B441-9B37-8E6853F3450B}"/>
              </a:ext>
            </a:extLst>
          </p:cNvPr>
          <p:cNvSpPr txBox="1"/>
          <p:nvPr userDrawn="1"/>
        </p:nvSpPr>
        <p:spPr>
          <a:xfrm>
            <a:off x="6421654" y="6536488"/>
            <a:ext cx="605857" cy="175208"/>
          </a:xfrm>
          <a:prstGeom prst="rect">
            <a:avLst/>
          </a:prstGeom>
          <a:noFill/>
        </p:spPr>
        <p:txBody>
          <a:bodyPr wrap="square" lIns="0" tIns="0" rIns="0" bIns="0" rtlCol="0">
            <a:noAutofit/>
          </a:bodyPr>
          <a:lstStyle/>
          <a:p>
            <a:r>
              <a:rPr lang="sv-SE" sz="1067" dirty="0">
                <a:latin typeface="Arial" panose="020B0604020202020204" pitchFamily="34" charset="0"/>
                <a:cs typeface="Arial" panose="020B0604020202020204" pitchFamily="34" charset="0"/>
              </a:rPr>
              <a:t>Sida </a:t>
            </a:r>
            <a:fld id="{AD0127C6-9469-C446-BCA0-17521D814E32}" type="slidenum">
              <a:rPr lang="sv-SE" sz="1067" smtClean="0">
                <a:latin typeface="Arial" panose="020B0604020202020204" pitchFamily="34" charset="0"/>
                <a:cs typeface="Arial" panose="020B0604020202020204" pitchFamily="34" charset="0"/>
              </a:rPr>
              <a:t>‹#›</a:t>
            </a:fld>
            <a:endParaRPr lang="sv-SE" sz="1067" dirty="0">
              <a:latin typeface="Arial" panose="020B0604020202020204" pitchFamily="34" charset="0"/>
              <a:cs typeface="Arial" panose="020B0604020202020204" pitchFamily="34" charset="0"/>
            </a:endParaRPr>
          </a:p>
        </p:txBody>
      </p:sp>
      <p:cxnSp>
        <p:nvCxnSpPr>
          <p:cNvPr id="16" name="Rak 15">
            <a:extLst>
              <a:ext uri="{FF2B5EF4-FFF2-40B4-BE49-F238E27FC236}">
                <a16:creationId xmlns:a16="http://schemas.microsoft.com/office/drawing/2014/main" id="{A5F0DAC9-B6DE-3A41-8F3D-135A7BD9D37E}"/>
              </a:ext>
            </a:extLst>
          </p:cNvPr>
          <p:cNvCxnSpPr>
            <a:cxnSpLocks/>
          </p:cNvCxnSpPr>
          <p:nvPr userDrawn="1"/>
        </p:nvCxnSpPr>
        <p:spPr>
          <a:xfrm flipV="1">
            <a:off x="6314279" y="6524296"/>
            <a:ext cx="0" cy="1752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Bild 7">
            <a:extLst>
              <a:ext uri="{FF2B5EF4-FFF2-40B4-BE49-F238E27FC236}">
                <a16:creationId xmlns:a16="http://schemas.microsoft.com/office/drawing/2014/main" id="{5406414E-289E-3C45-9FA1-E67E461A95A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64485" y="6499913"/>
            <a:ext cx="1056000" cy="229564"/>
          </a:xfrm>
          <a:prstGeom prst="rect">
            <a:avLst/>
          </a:prstGeom>
        </p:spPr>
      </p:pic>
    </p:spTree>
    <p:extLst>
      <p:ext uri="{BB962C8B-B14F-4D97-AF65-F5344CB8AC3E}">
        <p14:creationId xmlns:p14="http://schemas.microsoft.com/office/powerpoint/2010/main" val="41309949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nnehåll i två spalt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4000" y="624000"/>
            <a:ext cx="10546024" cy="1231696"/>
          </a:xfrm>
        </p:spPr>
        <p:txBody>
          <a:bodyPr wrap="square" lIns="0" anchor="t" anchorCtr="0">
            <a:noAutofit/>
          </a:bodyPr>
          <a:lstStyle/>
          <a:p>
            <a:r>
              <a:rPr lang="sv-SE" dirty="0"/>
              <a:t>Sida med text i två spalter</a:t>
            </a:r>
            <a:endParaRPr lang="en-US" dirty="0"/>
          </a:p>
        </p:txBody>
      </p:sp>
      <p:sp>
        <p:nvSpPr>
          <p:cNvPr id="3" name="Content Placeholder 2"/>
          <p:cNvSpPr>
            <a:spLocks noGrp="1"/>
          </p:cNvSpPr>
          <p:nvPr>
            <p:ph idx="1"/>
          </p:nvPr>
        </p:nvSpPr>
        <p:spPr>
          <a:xfrm>
            <a:off x="624000" y="2256001"/>
            <a:ext cx="10546024" cy="3784073"/>
          </a:xfrm>
        </p:spPr>
        <p:txBody>
          <a:bodyPr lIns="0" numCol="2" spcCol="432000">
            <a:noAutofit/>
          </a:bodyPr>
          <a:lstStyle/>
          <a:p>
            <a:pPr lvl="0"/>
            <a:r>
              <a:rPr lang="sv-SE"/>
              <a:t>Klicka här för att ändra format på bakgrundstexten</a:t>
            </a:r>
          </a:p>
        </p:txBody>
      </p:sp>
      <p:cxnSp>
        <p:nvCxnSpPr>
          <p:cNvPr id="13" name="Rak 12">
            <a:extLst>
              <a:ext uri="{FF2B5EF4-FFF2-40B4-BE49-F238E27FC236}">
                <a16:creationId xmlns:a16="http://schemas.microsoft.com/office/drawing/2014/main" id="{94B301F5-5A61-4D46-AF70-0F529A180DED}"/>
              </a:ext>
            </a:extLst>
          </p:cNvPr>
          <p:cNvCxnSpPr/>
          <p:nvPr userDrawn="1"/>
        </p:nvCxnSpPr>
        <p:spPr>
          <a:xfrm>
            <a:off x="-8965" y="6336000"/>
            <a:ext cx="121968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ruta 14">
            <a:extLst>
              <a:ext uri="{FF2B5EF4-FFF2-40B4-BE49-F238E27FC236}">
                <a16:creationId xmlns:a16="http://schemas.microsoft.com/office/drawing/2014/main" id="{081B4B6B-E6FD-B441-9B37-8E6853F3450B}"/>
              </a:ext>
            </a:extLst>
          </p:cNvPr>
          <p:cNvSpPr txBox="1"/>
          <p:nvPr userDrawn="1"/>
        </p:nvSpPr>
        <p:spPr>
          <a:xfrm>
            <a:off x="6421654" y="6536488"/>
            <a:ext cx="605857" cy="175208"/>
          </a:xfrm>
          <a:prstGeom prst="rect">
            <a:avLst/>
          </a:prstGeom>
          <a:noFill/>
        </p:spPr>
        <p:txBody>
          <a:bodyPr wrap="square" lIns="0" tIns="0" rIns="0" bIns="0" rtlCol="0">
            <a:noAutofit/>
          </a:bodyPr>
          <a:lstStyle/>
          <a:p>
            <a:r>
              <a:rPr lang="sv-SE" sz="1067" dirty="0">
                <a:latin typeface="Arial" panose="020B0604020202020204" pitchFamily="34" charset="0"/>
                <a:cs typeface="Arial" panose="020B0604020202020204" pitchFamily="34" charset="0"/>
              </a:rPr>
              <a:t>Sida </a:t>
            </a:r>
            <a:fld id="{AD0127C6-9469-C446-BCA0-17521D814E32}" type="slidenum">
              <a:rPr lang="sv-SE" sz="1067" smtClean="0">
                <a:latin typeface="Arial" panose="020B0604020202020204" pitchFamily="34" charset="0"/>
                <a:cs typeface="Arial" panose="020B0604020202020204" pitchFamily="34" charset="0"/>
              </a:rPr>
              <a:t>‹#›</a:t>
            </a:fld>
            <a:endParaRPr lang="sv-SE" sz="1067" dirty="0">
              <a:latin typeface="Arial" panose="020B0604020202020204" pitchFamily="34" charset="0"/>
              <a:cs typeface="Arial" panose="020B0604020202020204" pitchFamily="34" charset="0"/>
            </a:endParaRPr>
          </a:p>
        </p:txBody>
      </p:sp>
      <p:cxnSp>
        <p:nvCxnSpPr>
          <p:cNvPr id="16" name="Rak 15">
            <a:extLst>
              <a:ext uri="{FF2B5EF4-FFF2-40B4-BE49-F238E27FC236}">
                <a16:creationId xmlns:a16="http://schemas.microsoft.com/office/drawing/2014/main" id="{A5F0DAC9-B6DE-3A41-8F3D-135A7BD9D37E}"/>
              </a:ext>
            </a:extLst>
          </p:cNvPr>
          <p:cNvCxnSpPr>
            <a:cxnSpLocks/>
          </p:cNvCxnSpPr>
          <p:nvPr userDrawn="1"/>
        </p:nvCxnSpPr>
        <p:spPr>
          <a:xfrm flipV="1">
            <a:off x="6314279" y="6524296"/>
            <a:ext cx="0" cy="1752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Bild 7">
            <a:extLst>
              <a:ext uri="{FF2B5EF4-FFF2-40B4-BE49-F238E27FC236}">
                <a16:creationId xmlns:a16="http://schemas.microsoft.com/office/drawing/2014/main" id="{FDEAE040-6358-F940-AC0B-0DCC07663B6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64485" y="6499913"/>
            <a:ext cx="1056000" cy="229564"/>
          </a:xfrm>
          <a:prstGeom prst="rect">
            <a:avLst/>
          </a:prstGeom>
        </p:spPr>
      </p:pic>
    </p:spTree>
    <p:extLst>
      <p:ext uri="{BB962C8B-B14F-4D97-AF65-F5344CB8AC3E}">
        <p14:creationId xmlns:p14="http://schemas.microsoft.com/office/powerpoint/2010/main" val="40853489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F0DF3C5-FE97-1D74-01D9-1BA6C204EAA7}"/>
              </a:ext>
            </a:extLst>
          </p:cNvPr>
          <p:cNvSpPr>
            <a:spLocks noGrp="1"/>
          </p:cNvSpPr>
          <p:nvPr>
            <p:ph type="title" hasCustomPrompt="1"/>
          </p:nvPr>
        </p:nvSpPr>
        <p:spPr>
          <a:xfrm>
            <a:off x="334962" y="552451"/>
            <a:ext cx="9685338" cy="1367942"/>
          </a:xfrm>
        </p:spPr>
        <p:txBody>
          <a:bodyPr/>
          <a:lstStyle>
            <a:lvl1pPr>
              <a:defRPr/>
            </a:lvl1pPr>
          </a:lstStyle>
          <a:p>
            <a:r>
              <a:rPr lang="sv-SE" dirty="0"/>
              <a:t>Skriv rubrik</a:t>
            </a:r>
          </a:p>
        </p:txBody>
      </p:sp>
      <p:sp>
        <p:nvSpPr>
          <p:cNvPr id="3" name="Platshållare för innehåll 2">
            <a:extLst>
              <a:ext uri="{FF2B5EF4-FFF2-40B4-BE49-F238E27FC236}">
                <a16:creationId xmlns:a16="http://schemas.microsoft.com/office/drawing/2014/main" id="{D94ED5E6-37A9-A616-ACDB-DE8BBEFDBBAC}"/>
              </a:ext>
            </a:extLst>
          </p:cNvPr>
          <p:cNvSpPr>
            <a:spLocks noGrp="1"/>
          </p:cNvSpPr>
          <p:nvPr>
            <p:ph idx="1" hasCustomPrompt="1"/>
          </p:nvPr>
        </p:nvSpPr>
        <p:spPr>
          <a:xfrm>
            <a:off x="334962" y="2425148"/>
            <a:ext cx="9685338" cy="3667678"/>
          </a:xfrm>
        </p:spPr>
        <p:txBody>
          <a:bodyPr/>
          <a:lstStyle>
            <a:lvl1pPr>
              <a:defRPr/>
            </a:lvl1pPr>
          </a:lstStyle>
          <a:p>
            <a:pPr lvl="0"/>
            <a:r>
              <a:rPr lang="sv-SE" dirty="0"/>
              <a:t>Skriv 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097BF5D3-BF8D-8946-84F6-E8ABF13A8325}"/>
              </a:ext>
            </a:extLst>
          </p:cNvPr>
          <p:cNvSpPr>
            <a:spLocks noGrp="1"/>
          </p:cNvSpPr>
          <p:nvPr>
            <p:ph type="dt" sz="half" idx="10"/>
          </p:nvPr>
        </p:nvSpPr>
        <p:spPr/>
        <p:txBody>
          <a:bodyPr/>
          <a:lstStyle/>
          <a:p>
            <a:r>
              <a:rPr lang="sv-SE"/>
              <a:t>2025-02-18</a:t>
            </a:r>
            <a:endParaRPr lang="sv-SE" dirty="0"/>
          </a:p>
        </p:txBody>
      </p:sp>
      <p:sp>
        <p:nvSpPr>
          <p:cNvPr id="5" name="Platshållare för sidfot 4">
            <a:extLst>
              <a:ext uri="{FF2B5EF4-FFF2-40B4-BE49-F238E27FC236}">
                <a16:creationId xmlns:a16="http://schemas.microsoft.com/office/drawing/2014/main" id="{F2F525F8-5840-48CC-375E-59AC71A3CF90}"/>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8C329D80-B70E-F178-8FBF-3199907AC330}"/>
              </a:ext>
            </a:extLst>
          </p:cNvPr>
          <p:cNvSpPr>
            <a:spLocks noGrp="1"/>
          </p:cNvSpPr>
          <p:nvPr>
            <p:ph type="sldNum" sz="quarter" idx="12"/>
          </p:nvPr>
        </p:nvSpPr>
        <p:spPr/>
        <p:txBody>
          <a:bodyPr/>
          <a:lstStyle/>
          <a:p>
            <a:fld id="{88B859A7-2ED4-41B8-8577-D864C71C8736}" type="slidenum">
              <a:rPr lang="sv-SE" smtClean="0"/>
              <a:t>‹#›</a:t>
            </a:fld>
            <a:endParaRPr lang="sv-SE" dirty="0"/>
          </a:p>
        </p:txBody>
      </p:sp>
    </p:spTree>
    <p:extLst>
      <p:ext uri="{BB962C8B-B14F-4D97-AF65-F5344CB8AC3E}">
        <p14:creationId xmlns:p14="http://schemas.microsoft.com/office/powerpoint/2010/main" val="3612041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2.xml"/><Relationship Id="rId1" Type="http://schemas.openxmlformats.org/officeDocument/2006/relationships/slideLayout" Target="../slideLayouts/slideLayout19.xml"/><Relationship Id="rId4" Type="http://schemas.openxmlformats.org/officeDocument/2006/relationships/image" Target="../media/image1.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A4B93FC3-CC14-E09B-7BAD-81012D916A9E}"/>
              </a:ext>
            </a:extLst>
          </p:cNvPr>
          <p:cNvSpPr/>
          <p:nvPr userDrawn="1"/>
        </p:nvSpPr>
        <p:spPr>
          <a:xfrm>
            <a:off x="10548730" y="1"/>
            <a:ext cx="1308308" cy="55245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Platshållare för rubrik 1">
            <a:extLst>
              <a:ext uri="{FF2B5EF4-FFF2-40B4-BE49-F238E27FC236}">
                <a16:creationId xmlns:a16="http://schemas.microsoft.com/office/drawing/2014/main" id="{BB303B53-73BC-7736-F110-AF40987138B0}"/>
              </a:ext>
            </a:extLst>
          </p:cNvPr>
          <p:cNvSpPr>
            <a:spLocks noGrp="1"/>
          </p:cNvSpPr>
          <p:nvPr>
            <p:ph type="title"/>
          </p:nvPr>
        </p:nvSpPr>
        <p:spPr>
          <a:xfrm>
            <a:off x="334962" y="552451"/>
            <a:ext cx="11522075" cy="1367942"/>
          </a:xfrm>
          <a:prstGeom prst="rect">
            <a:avLst/>
          </a:prstGeom>
        </p:spPr>
        <p:txBody>
          <a:bodyPr vert="horz" lIns="0" tIns="0" rIns="0" bIns="0" rtlCol="0" anchor="t">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C20C44D3-02E7-D14C-F6E0-C5F0FE6B3075}"/>
              </a:ext>
            </a:extLst>
          </p:cNvPr>
          <p:cNvSpPr>
            <a:spLocks noGrp="1"/>
          </p:cNvSpPr>
          <p:nvPr>
            <p:ph type="body" idx="1"/>
          </p:nvPr>
        </p:nvSpPr>
        <p:spPr>
          <a:xfrm>
            <a:off x="334962" y="2425148"/>
            <a:ext cx="11522076" cy="3667678"/>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27B6A962-EF39-EC5A-4924-A5BF7EE590EC}"/>
              </a:ext>
            </a:extLst>
          </p:cNvPr>
          <p:cNvSpPr>
            <a:spLocks noGrp="1"/>
          </p:cNvSpPr>
          <p:nvPr>
            <p:ph type="dt" sz="half" idx="2"/>
          </p:nvPr>
        </p:nvSpPr>
        <p:spPr>
          <a:xfrm>
            <a:off x="334963" y="136515"/>
            <a:ext cx="2743200" cy="252067"/>
          </a:xfrm>
          <a:prstGeom prst="rect">
            <a:avLst/>
          </a:prstGeom>
        </p:spPr>
        <p:txBody>
          <a:bodyPr vert="horz" lIns="0" tIns="0" rIns="0" bIns="0" rtlCol="0" anchor="ctr"/>
          <a:lstStyle>
            <a:lvl1pPr algn="l">
              <a:defRPr sz="800">
                <a:solidFill>
                  <a:schemeClr val="tx1"/>
                </a:solidFill>
              </a:defRPr>
            </a:lvl1pPr>
          </a:lstStyle>
          <a:p>
            <a:r>
              <a:rPr lang="sv-SE"/>
              <a:t>2025-02-18</a:t>
            </a:r>
            <a:endParaRPr lang="sv-SE" dirty="0"/>
          </a:p>
        </p:txBody>
      </p:sp>
      <p:sp>
        <p:nvSpPr>
          <p:cNvPr id="5" name="Platshållare för sidfot 4">
            <a:extLst>
              <a:ext uri="{FF2B5EF4-FFF2-40B4-BE49-F238E27FC236}">
                <a16:creationId xmlns:a16="http://schemas.microsoft.com/office/drawing/2014/main" id="{4F3F8D06-8374-7CF8-3DA6-F35C69F16967}"/>
              </a:ext>
            </a:extLst>
          </p:cNvPr>
          <p:cNvSpPr>
            <a:spLocks noGrp="1"/>
          </p:cNvSpPr>
          <p:nvPr>
            <p:ph type="ftr" sz="quarter" idx="3"/>
          </p:nvPr>
        </p:nvSpPr>
        <p:spPr>
          <a:xfrm>
            <a:off x="7289800" y="6589108"/>
            <a:ext cx="4567238" cy="185527"/>
          </a:xfrm>
          <a:prstGeom prst="rect">
            <a:avLst/>
          </a:prstGeom>
        </p:spPr>
        <p:txBody>
          <a:bodyPr vert="horz" lIns="0" tIns="0" rIns="0" bIns="0" rtlCol="0" anchor="ctr"/>
          <a:lstStyle>
            <a:lvl1pPr algn="r">
              <a:defRPr sz="800">
                <a:solidFill>
                  <a:schemeClr val="tx1"/>
                </a:solidFill>
              </a:defRPr>
            </a:lvl1pPr>
          </a:lstStyle>
          <a:p>
            <a:endParaRPr lang="sv-SE" dirty="0"/>
          </a:p>
        </p:txBody>
      </p:sp>
      <p:sp>
        <p:nvSpPr>
          <p:cNvPr id="6" name="Platshållare för bildnummer 5">
            <a:extLst>
              <a:ext uri="{FF2B5EF4-FFF2-40B4-BE49-F238E27FC236}">
                <a16:creationId xmlns:a16="http://schemas.microsoft.com/office/drawing/2014/main" id="{93F6B2BA-8CCD-3CBA-3D46-AE677669A0EB}"/>
              </a:ext>
            </a:extLst>
          </p:cNvPr>
          <p:cNvSpPr>
            <a:spLocks noGrp="1"/>
          </p:cNvSpPr>
          <p:nvPr>
            <p:ph type="sldNum" sz="quarter" idx="4"/>
          </p:nvPr>
        </p:nvSpPr>
        <p:spPr>
          <a:xfrm>
            <a:off x="11891617" y="6590749"/>
            <a:ext cx="234881" cy="185527"/>
          </a:xfrm>
          <a:prstGeom prst="rect">
            <a:avLst/>
          </a:prstGeom>
        </p:spPr>
        <p:txBody>
          <a:bodyPr vert="horz" lIns="0" tIns="0" rIns="0" bIns="0" rtlCol="0" anchor="ctr"/>
          <a:lstStyle>
            <a:lvl1pPr algn="ctr">
              <a:defRPr sz="800">
                <a:solidFill>
                  <a:schemeClr val="tx1"/>
                </a:solidFill>
              </a:defRPr>
            </a:lvl1pPr>
          </a:lstStyle>
          <a:p>
            <a:fld id="{88B859A7-2ED4-41B8-8577-D864C71C8736}" type="slidenum">
              <a:rPr lang="sv-SE" smtClean="0"/>
              <a:pPr/>
              <a:t>‹#›</a:t>
            </a:fld>
            <a:endParaRPr lang="sv-SE" dirty="0"/>
          </a:p>
        </p:txBody>
      </p:sp>
      <p:pic>
        <p:nvPicPr>
          <p:cNvPr id="13" name="Bild 12">
            <a:extLst>
              <a:ext uri="{FF2B5EF4-FFF2-40B4-BE49-F238E27FC236}">
                <a16:creationId xmlns:a16="http://schemas.microsoft.com/office/drawing/2014/main" id="{C4ECD665-68D6-9A9B-FD1F-839C843684CF}"/>
              </a:ext>
            </a:extLst>
          </p:cNvPr>
          <p:cNvPicPr>
            <a:picLocks noChangeAspect="1"/>
          </p:cNvPicPr>
          <p:nvPr userDrawn="1"/>
        </p:nvPicPr>
        <p:blipFill>
          <a:blip>
            <a:extLst>
              <a:ext uri="{96DAC541-7B7A-43D3-8B79-37D633B846F1}">
                <asvg:svgBlip xmlns:asvg="http://schemas.microsoft.com/office/drawing/2016/SVG/main" r:embed="rId21"/>
              </a:ext>
            </a:extLst>
          </a:blip>
          <a:stretch>
            <a:fillRect/>
          </a:stretch>
        </p:blipFill>
        <p:spPr>
          <a:xfrm>
            <a:off x="10697610" y="176128"/>
            <a:ext cx="1010549" cy="172842"/>
          </a:xfrm>
          <a:prstGeom prst="rect">
            <a:avLst/>
          </a:prstGeom>
        </p:spPr>
      </p:pic>
      <p:sp>
        <p:nvSpPr>
          <p:cNvPr id="8" name="xxLanguageTextBox">
            <a:extLst>
              <a:ext uri="{FF2B5EF4-FFF2-40B4-BE49-F238E27FC236}">
                <a16:creationId xmlns:a16="http://schemas.microsoft.com/office/drawing/2014/main" id="{0B58F08B-FEE8-6B86-8C27-4C1D8865A095}"/>
              </a:ext>
            </a:extLst>
          </p:cNvPr>
          <p:cNvSpPr/>
          <p:nvPr userDrawn="1">
            <p:custDataLst>
              <p:tags r:id="rId20"/>
            </p:custDataLst>
          </p:nvPr>
        </p:nvSpPr>
        <p:spPr>
          <a:xfrm>
            <a:off x="0" y="0"/>
            <a:ext cx="12700" cy="127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err="1"/>
          </a:p>
        </p:txBody>
      </p:sp>
    </p:spTree>
    <p:extLst>
      <p:ext uri="{BB962C8B-B14F-4D97-AF65-F5344CB8AC3E}">
        <p14:creationId xmlns:p14="http://schemas.microsoft.com/office/powerpoint/2010/main" val="185694280"/>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50" r:id="rId3"/>
    <p:sldLayoutId id="2147483656" r:id="rId4"/>
    <p:sldLayoutId id="2147483654" r:id="rId5"/>
    <p:sldLayoutId id="2147483657" r:id="rId6"/>
    <p:sldLayoutId id="2147483658" r:id="rId7"/>
    <p:sldLayoutId id="2147483684" r:id="rId8"/>
    <p:sldLayoutId id="2147483659" r:id="rId9"/>
    <p:sldLayoutId id="2147483667" r:id="rId10"/>
    <p:sldLayoutId id="2147483668" r:id="rId11"/>
    <p:sldLayoutId id="2147483661" r:id="rId12"/>
    <p:sldLayoutId id="2147483662" r:id="rId13"/>
    <p:sldLayoutId id="2147483663" r:id="rId14"/>
    <p:sldLayoutId id="2147483664" r:id="rId15"/>
    <p:sldLayoutId id="2147483665" r:id="rId16"/>
    <p:sldLayoutId id="2147483685" r:id="rId17"/>
    <p:sldLayoutId id="2147483686" r:id="rId18"/>
  </p:sldLayoutIdLst>
  <p:hf sldNum="0" hdr="0" ftr="0" dt="0"/>
  <p:txStyles>
    <p:titleStyle>
      <a:lvl1pPr algn="l" defTabSz="914400" rtl="0" eaLnBrk="1" latinLnBrk="0" hangingPunct="1">
        <a:lnSpc>
          <a:spcPct val="100000"/>
        </a:lnSpc>
        <a:spcBef>
          <a:spcPct val="0"/>
        </a:spcBef>
        <a:buNone/>
        <a:defRPr sz="4400" b="1" kern="1200">
          <a:solidFill>
            <a:schemeClr val="accent1"/>
          </a:solidFill>
          <a:latin typeface="+mj-lt"/>
          <a:ea typeface="+mj-ea"/>
          <a:cs typeface="+mj-cs"/>
        </a:defRPr>
      </a:lvl1pPr>
    </p:titleStyle>
    <p:bodyStyle>
      <a:lvl1pPr marL="180975" indent="-180975" algn="l" defTabSz="914400" rtl="0" eaLnBrk="1" latinLnBrk="0" hangingPunct="1">
        <a:lnSpc>
          <a:spcPct val="100000"/>
        </a:lnSpc>
        <a:spcBef>
          <a:spcPts val="1600"/>
        </a:spcBef>
        <a:buFont typeface="Arial" panose="020B0604020202020204" pitchFamily="34" charset="0"/>
        <a:buChar char="•"/>
        <a:defRPr sz="2000" kern="1200">
          <a:solidFill>
            <a:schemeClr val="tx1"/>
          </a:solidFill>
          <a:latin typeface="+mn-lt"/>
          <a:ea typeface="+mn-ea"/>
          <a:cs typeface="+mn-cs"/>
        </a:defRPr>
      </a:lvl1pPr>
      <a:lvl2pPr marL="447675" indent="-266700" algn="l" defTabSz="914400" rtl="0" eaLnBrk="1" latinLnBrk="0" hangingPunct="1">
        <a:lnSpc>
          <a:spcPct val="100000"/>
        </a:lnSpc>
        <a:spcBef>
          <a:spcPts val="500"/>
        </a:spcBef>
        <a:buFont typeface="Arial" panose="020B0604020202020204" pitchFamily="34" charset="0"/>
        <a:buChar char="−"/>
        <a:tabLst>
          <a:tab pos="447675" algn="l"/>
        </a:tabLst>
        <a:defRPr sz="1800" kern="1200">
          <a:solidFill>
            <a:schemeClr val="tx1"/>
          </a:solidFill>
          <a:latin typeface="+mn-lt"/>
          <a:ea typeface="+mn-ea"/>
          <a:cs typeface="+mn-cs"/>
        </a:defRPr>
      </a:lvl2pPr>
      <a:lvl3pPr marL="628650" indent="-180975"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3pPr>
      <a:lvl4pPr marL="804863" indent="-176213" algn="l" defTabSz="914400" rtl="0" eaLnBrk="1" latinLnBrk="0" hangingPunct="1">
        <a:lnSpc>
          <a:spcPct val="100000"/>
        </a:lnSpc>
        <a:spcBef>
          <a:spcPts val="500"/>
        </a:spcBef>
        <a:buFont typeface="Arial" panose="020B0604020202020204" pitchFamily="34" charset="0"/>
        <a:buChar char="−"/>
        <a:tabLst/>
        <a:defRPr sz="1600" kern="1200">
          <a:solidFill>
            <a:schemeClr val="tx1"/>
          </a:solidFill>
          <a:latin typeface="+mn-lt"/>
          <a:ea typeface="+mn-ea"/>
          <a:cs typeface="+mn-cs"/>
        </a:defRPr>
      </a:lvl4pPr>
      <a:lvl5pPr marL="987425" indent="-182563"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525" userDrawn="1">
          <p15:clr>
            <a:srgbClr val="F26B43"/>
          </p15:clr>
        </p15:guide>
        <p15:guide id="2" pos="211" userDrawn="1">
          <p15:clr>
            <a:srgbClr val="F26B43"/>
          </p15:clr>
        </p15:guide>
        <p15:guide id="3" pos="6312" userDrawn="1">
          <p15:clr>
            <a:srgbClr val="F26B43"/>
          </p15:clr>
        </p15:guide>
        <p15:guide id="4" orient="horz" pos="348" userDrawn="1">
          <p15:clr>
            <a:srgbClr val="F26B43"/>
          </p15:clr>
        </p15:guide>
        <p15:guide id="5" orient="horz" pos="1207" userDrawn="1">
          <p15:clr>
            <a:srgbClr val="F26B43"/>
          </p15:clr>
        </p15:guide>
        <p15:guide id="6" pos="7469" userDrawn="1">
          <p15:clr>
            <a:srgbClr val="F26B43"/>
          </p15:clr>
        </p15:guide>
        <p15:guide id="7" orient="horz" pos="3838" userDrawn="1">
          <p15:clr>
            <a:srgbClr val="F26B43"/>
          </p15:clr>
        </p15:guide>
        <p15:guide id="8" orient="horz" pos="411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A4B93FC3-CC14-E09B-7BAD-81012D916A9E}"/>
              </a:ext>
            </a:extLst>
          </p:cNvPr>
          <p:cNvSpPr/>
          <p:nvPr userDrawn="1"/>
        </p:nvSpPr>
        <p:spPr>
          <a:xfrm>
            <a:off x="10548730" y="1"/>
            <a:ext cx="1308308" cy="55245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Platshållare för rubrik 1">
            <a:extLst>
              <a:ext uri="{FF2B5EF4-FFF2-40B4-BE49-F238E27FC236}">
                <a16:creationId xmlns:a16="http://schemas.microsoft.com/office/drawing/2014/main" id="{BB303B53-73BC-7736-F110-AF40987138B0}"/>
              </a:ext>
            </a:extLst>
          </p:cNvPr>
          <p:cNvSpPr>
            <a:spLocks noGrp="1"/>
          </p:cNvSpPr>
          <p:nvPr>
            <p:ph type="title"/>
          </p:nvPr>
        </p:nvSpPr>
        <p:spPr>
          <a:xfrm>
            <a:off x="334962" y="552451"/>
            <a:ext cx="11522075" cy="1367942"/>
          </a:xfrm>
          <a:prstGeom prst="rect">
            <a:avLst/>
          </a:prstGeom>
        </p:spPr>
        <p:txBody>
          <a:bodyPr vert="horz" lIns="0" tIns="0" rIns="0" bIns="0" rtlCol="0" anchor="t">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C20C44D3-02E7-D14C-F6E0-C5F0FE6B3075}"/>
              </a:ext>
            </a:extLst>
          </p:cNvPr>
          <p:cNvSpPr>
            <a:spLocks noGrp="1"/>
          </p:cNvSpPr>
          <p:nvPr>
            <p:ph type="body" idx="1"/>
          </p:nvPr>
        </p:nvSpPr>
        <p:spPr>
          <a:xfrm>
            <a:off x="334962" y="2425148"/>
            <a:ext cx="11522076" cy="3667678"/>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27B6A962-EF39-EC5A-4924-A5BF7EE590EC}"/>
              </a:ext>
            </a:extLst>
          </p:cNvPr>
          <p:cNvSpPr>
            <a:spLocks noGrp="1"/>
          </p:cNvSpPr>
          <p:nvPr>
            <p:ph type="dt" sz="half" idx="2"/>
          </p:nvPr>
        </p:nvSpPr>
        <p:spPr>
          <a:xfrm>
            <a:off x="334963" y="136515"/>
            <a:ext cx="2743200" cy="252067"/>
          </a:xfrm>
          <a:prstGeom prst="rect">
            <a:avLst/>
          </a:prstGeom>
        </p:spPr>
        <p:txBody>
          <a:bodyPr vert="horz" lIns="0" tIns="0" rIns="0" bIns="0" rtlCol="0" anchor="ctr"/>
          <a:lstStyle>
            <a:lvl1pPr algn="l">
              <a:defRPr sz="800">
                <a:solidFill>
                  <a:schemeClr val="tx1"/>
                </a:solidFill>
              </a:defRPr>
            </a:lvl1pPr>
          </a:lstStyle>
          <a:p>
            <a:r>
              <a:rPr lang="sv-SE"/>
              <a:t>2025-02-18</a:t>
            </a:r>
            <a:endParaRPr lang="sv-SE" dirty="0"/>
          </a:p>
        </p:txBody>
      </p:sp>
      <p:sp>
        <p:nvSpPr>
          <p:cNvPr id="5" name="Platshållare för sidfot 4">
            <a:extLst>
              <a:ext uri="{FF2B5EF4-FFF2-40B4-BE49-F238E27FC236}">
                <a16:creationId xmlns:a16="http://schemas.microsoft.com/office/drawing/2014/main" id="{4F3F8D06-8374-7CF8-3DA6-F35C69F16967}"/>
              </a:ext>
            </a:extLst>
          </p:cNvPr>
          <p:cNvSpPr>
            <a:spLocks noGrp="1"/>
          </p:cNvSpPr>
          <p:nvPr>
            <p:ph type="ftr" sz="quarter" idx="3"/>
          </p:nvPr>
        </p:nvSpPr>
        <p:spPr>
          <a:xfrm>
            <a:off x="7289800" y="6589108"/>
            <a:ext cx="4567238" cy="185527"/>
          </a:xfrm>
          <a:prstGeom prst="rect">
            <a:avLst/>
          </a:prstGeom>
        </p:spPr>
        <p:txBody>
          <a:bodyPr vert="horz" lIns="0" tIns="0" rIns="0" bIns="0" rtlCol="0" anchor="ctr"/>
          <a:lstStyle>
            <a:lvl1pPr algn="r">
              <a:defRPr sz="800">
                <a:solidFill>
                  <a:schemeClr val="tx1"/>
                </a:solidFill>
              </a:defRPr>
            </a:lvl1pPr>
          </a:lstStyle>
          <a:p>
            <a:endParaRPr lang="sv-SE" dirty="0"/>
          </a:p>
        </p:txBody>
      </p:sp>
      <p:sp>
        <p:nvSpPr>
          <p:cNvPr id="6" name="Platshållare för bildnummer 5">
            <a:extLst>
              <a:ext uri="{FF2B5EF4-FFF2-40B4-BE49-F238E27FC236}">
                <a16:creationId xmlns:a16="http://schemas.microsoft.com/office/drawing/2014/main" id="{93F6B2BA-8CCD-3CBA-3D46-AE677669A0EB}"/>
              </a:ext>
            </a:extLst>
          </p:cNvPr>
          <p:cNvSpPr>
            <a:spLocks noGrp="1"/>
          </p:cNvSpPr>
          <p:nvPr>
            <p:ph type="sldNum" sz="quarter" idx="4"/>
          </p:nvPr>
        </p:nvSpPr>
        <p:spPr>
          <a:xfrm>
            <a:off x="11891617" y="6590749"/>
            <a:ext cx="234881" cy="185527"/>
          </a:xfrm>
          <a:prstGeom prst="rect">
            <a:avLst/>
          </a:prstGeom>
        </p:spPr>
        <p:txBody>
          <a:bodyPr vert="horz" lIns="0" tIns="0" rIns="0" bIns="0" rtlCol="0" anchor="ctr"/>
          <a:lstStyle>
            <a:lvl1pPr algn="ctr">
              <a:defRPr sz="800">
                <a:solidFill>
                  <a:schemeClr val="tx1"/>
                </a:solidFill>
              </a:defRPr>
            </a:lvl1pPr>
          </a:lstStyle>
          <a:p>
            <a:fld id="{88B859A7-2ED4-41B8-8577-D864C71C8736}" type="slidenum">
              <a:rPr lang="sv-SE" smtClean="0"/>
              <a:pPr/>
              <a:t>‹#›</a:t>
            </a:fld>
            <a:endParaRPr lang="sv-SE" dirty="0"/>
          </a:p>
        </p:txBody>
      </p:sp>
      <p:pic>
        <p:nvPicPr>
          <p:cNvPr id="13" name="Bild 12">
            <a:extLst>
              <a:ext uri="{FF2B5EF4-FFF2-40B4-BE49-F238E27FC236}">
                <a16:creationId xmlns:a16="http://schemas.microsoft.com/office/drawing/2014/main" id="{C4ECD665-68D6-9A9B-FD1F-839C843684CF}"/>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697610" y="176128"/>
            <a:ext cx="1010549" cy="172842"/>
          </a:xfrm>
          <a:prstGeom prst="rect">
            <a:avLst/>
          </a:prstGeom>
        </p:spPr>
      </p:pic>
      <p:sp>
        <p:nvSpPr>
          <p:cNvPr id="7" name="xxLanguageTextBox">
            <a:extLst>
              <a:ext uri="{FF2B5EF4-FFF2-40B4-BE49-F238E27FC236}">
                <a16:creationId xmlns:a16="http://schemas.microsoft.com/office/drawing/2014/main" id="{F21B44DC-414C-C9AC-9A80-06C4D80AF2D7}"/>
              </a:ext>
            </a:extLst>
          </p:cNvPr>
          <p:cNvSpPr/>
          <p:nvPr userDrawn="1">
            <p:custDataLst>
              <p:tags r:id="rId3"/>
            </p:custDataLst>
          </p:nvPr>
        </p:nvSpPr>
        <p:spPr>
          <a:xfrm>
            <a:off x="0" y="0"/>
            <a:ext cx="12700" cy="127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err="1"/>
          </a:p>
        </p:txBody>
      </p:sp>
    </p:spTree>
    <p:extLst>
      <p:ext uri="{BB962C8B-B14F-4D97-AF65-F5344CB8AC3E}">
        <p14:creationId xmlns:p14="http://schemas.microsoft.com/office/powerpoint/2010/main" val="185694280"/>
      </p:ext>
    </p:extLst>
  </p:cSld>
  <p:clrMap bg1="lt1" tx1="dk1" bg2="lt2" tx2="dk2" accent1="accent1" accent2="accent2" accent3="accent3" accent4="accent4" accent5="accent5" accent6="accent6" hlink="hlink" folHlink="folHlink"/>
  <p:sldLayoutIdLst>
    <p:sldLayoutId id="2147483671" r:id="rId1"/>
  </p:sldLayoutIdLst>
  <p:hf sldNum="0" hdr="0" ftr="0" dt="0"/>
  <p:txStyles>
    <p:titleStyle>
      <a:lvl1pPr algn="l" defTabSz="914400" rtl="0" eaLnBrk="1" latinLnBrk="0" hangingPunct="1">
        <a:lnSpc>
          <a:spcPct val="100000"/>
        </a:lnSpc>
        <a:spcBef>
          <a:spcPct val="0"/>
        </a:spcBef>
        <a:buNone/>
        <a:defRPr sz="4400" b="1" kern="1200">
          <a:solidFill>
            <a:schemeClr val="accent1"/>
          </a:solidFill>
          <a:latin typeface="+mj-lt"/>
          <a:ea typeface="+mj-ea"/>
          <a:cs typeface="+mj-cs"/>
        </a:defRPr>
      </a:lvl1pPr>
    </p:titleStyle>
    <p:bodyStyle>
      <a:lvl1pPr marL="180975" indent="-180975" algn="l" defTabSz="914400" rtl="0" eaLnBrk="1" latinLnBrk="0" hangingPunct="1">
        <a:lnSpc>
          <a:spcPct val="100000"/>
        </a:lnSpc>
        <a:spcBef>
          <a:spcPts val="1600"/>
        </a:spcBef>
        <a:buFont typeface="Arial" panose="020B0604020202020204" pitchFamily="34" charset="0"/>
        <a:buChar char="•"/>
        <a:defRPr sz="2000" kern="1200">
          <a:solidFill>
            <a:schemeClr val="tx1"/>
          </a:solidFill>
          <a:latin typeface="+mn-lt"/>
          <a:ea typeface="+mn-ea"/>
          <a:cs typeface="+mn-cs"/>
        </a:defRPr>
      </a:lvl1pPr>
      <a:lvl2pPr marL="447675" indent="-266700" algn="l" defTabSz="914400" rtl="0" eaLnBrk="1" latinLnBrk="0" hangingPunct="1">
        <a:lnSpc>
          <a:spcPct val="100000"/>
        </a:lnSpc>
        <a:spcBef>
          <a:spcPts val="500"/>
        </a:spcBef>
        <a:buFont typeface="Arial" panose="020B0604020202020204" pitchFamily="34" charset="0"/>
        <a:buChar char="−"/>
        <a:tabLst>
          <a:tab pos="447675" algn="l"/>
        </a:tabLst>
        <a:defRPr sz="1800" kern="1200">
          <a:solidFill>
            <a:schemeClr val="tx1"/>
          </a:solidFill>
          <a:latin typeface="+mn-lt"/>
          <a:ea typeface="+mn-ea"/>
          <a:cs typeface="+mn-cs"/>
        </a:defRPr>
      </a:lvl2pPr>
      <a:lvl3pPr marL="628650" indent="-180975"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3pPr>
      <a:lvl4pPr marL="804863" indent="-176213" algn="l" defTabSz="914400" rtl="0" eaLnBrk="1" latinLnBrk="0" hangingPunct="1">
        <a:lnSpc>
          <a:spcPct val="100000"/>
        </a:lnSpc>
        <a:spcBef>
          <a:spcPts val="500"/>
        </a:spcBef>
        <a:buFont typeface="Arial" panose="020B0604020202020204" pitchFamily="34" charset="0"/>
        <a:buChar char="−"/>
        <a:tabLst/>
        <a:defRPr sz="1600" kern="1200">
          <a:solidFill>
            <a:schemeClr val="tx1"/>
          </a:solidFill>
          <a:latin typeface="+mn-lt"/>
          <a:ea typeface="+mn-ea"/>
          <a:cs typeface="+mn-cs"/>
        </a:defRPr>
      </a:lvl4pPr>
      <a:lvl5pPr marL="987425" indent="-182563"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525" userDrawn="1">
          <p15:clr>
            <a:srgbClr val="F26B43"/>
          </p15:clr>
        </p15:guide>
        <p15:guide id="2" pos="211" userDrawn="1">
          <p15:clr>
            <a:srgbClr val="F26B43"/>
          </p15:clr>
        </p15:guide>
        <p15:guide id="3" pos="6312" userDrawn="1">
          <p15:clr>
            <a:srgbClr val="F26B43"/>
          </p15:clr>
        </p15:guide>
        <p15:guide id="4" orient="horz" pos="348" userDrawn="1">
          <p15:clr>
            <a:srgbClr val="F26B43"/>
          </p15:clr>
        </p15:guide>
        <p15:guide id="5" orient="horz" pos="1207" userDrawn="1">
          <p15:clr>
            <a:srgbClr val="F26B43"/>
          </p15:clr>
        </p15:guide>
        <p15:guide id="6" pos="7469" userDrawn="1">
          <p15:clr>
            <a:srgbClr val="F26B43"/>
          </p15:clr>
        </p15:guide>
        <p15:guide id="7" orient="horz" pos="3838" userDrawn="1">
          <p15:clr>
            <a:srgbClr val="F26B43"/>
          </p15:clr>
        </p15:guide>
        <p15:guide id="8"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https://www.skolverket.se/styrning-och-ansvar/anordna-utbildning/nyanlandas-utbildning/mottagande-och-utbildning-i-komvux/skarpta-krav-i-sfi" TargetMode="External"/><Relationship Id="rId7" Type="http://schemas.openxmlformats.org/officeDocument/2006/relationships/hyperlink" Target="https://www.svenskf&#246;rfattningssamling.se/sites/default/files/sfs/2025-12/SFS2025-1428.pdf"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hyperlink" Target="https://svenskforfattningssamling.se/sites/default/files/sfs/2025-11/SFS2025-1311.pdf" TargetMode="External"/><Relationship Id="rId5" Type="http://schemas.openxmlformats.org/officeDocument/2006/relationships/hyperlink" Target="https://www.regeringen.se/rattsliga-dokument/proposition/2025/09/prop.-20252610" TargetMode="External"/><Relationship Id="rId4" Type="http://schemas.openxmlformats.org/officeDocument/2006/relationships/hyperlink" Target="https://www.skolverket.se/styrning-och-ansvar/regler-och-ansvar/ansvar-i-skolfragor/ratt-till-sfi"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www.skolverket.se/forandringar-inom-skolomradet/en-skola-i-forandring/skolverket-ser-over-kursplaner-i-komvux/nya-kurser-i-komvux-i-sfi/stod-for-dig-som-undervisar-i-sfi"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hyperlink" Target="https://www.skolverket.se/forandringar-inom-skolomradet/en-skola-i-forandring/skolverket-ser-over-kursplaner-i-komvux/nya-kurser-i-komvux-i-sfi/stod-infor-implementeringen-av-de-nya-kursplanerna-i-sfi"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hyperlink" Target="https://www.skolverket.se/prov-och-bedomning/nationella-prov/bestall-nationella-prov/rapportera-in-provresultat" TargetMode="External"/><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3.xml"/><Relationship Id="rId4" Type="http://schemas.openxmlformats.org/officeDocument/2006/relationships/image" Target="../media/image8.sv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4.xml"/><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5.xml"/><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6.xml"/><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2.xml"/><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3.xml"/><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4.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5.xml"/><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6.xml"/><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7.xml"/><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8.xml"/><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9.xml"/><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0.xml"/><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1.xml"/><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2.xml"/><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3.xml"/><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4.xml"/><Relationship Id="rId1"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5.xml"/><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6.xml"/><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7.xml"/><Relationship Id="rId1"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8.xml"/><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5.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hyperlink" Target="https://www.skolverket.se/forandringar-inom-skolomradet/en-skola-i-forandring" TargetMode="External"/><Relationship Id="rId2" Type="http://schemas.openxmlformats.org/officeDocument/2006/relationships/notesSlide" Target="../notesSlides/notesSlide79.xml"/><Relationship Id="rId1" Type="http://schemas.openxmlformats.org/officeDocument/2006/relationships/slideLayout" Target="../slideLayouts/slideLayout3.xml"/><Relationship Id="rId5" Type="http://schemas.openxmlformats.org/officeDocument/2006/relationships/image" Target="../media/image33.png"/><Relationship Id="rId4" Type="http://schemas.openxmlformats.org/officeDocument/2006/relationships/hyperlink" Target="https://view.officeapps.live.com/op/view.aspx?src=https%3A%2F%2Fwww.skolverket.se%2Fdownload%2F18.14feb22f1a01f72f83a14f62%2F1787654411123%2FEn%2520skola%2520i%2520f%25C3%25B6r%25C3%25A4ndring%2520260824.pptx&amp;wdOrigin=BROWSELINK" TargetMode="Externa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hyperlink" Target="mailto:Namn.namnsson@skolverket.se" TargetMode="External"/><Relationship Id="rId2" Type="http://schemas.openxmlformats.org/officeDocument/2006/relationships/notesSlide" Target="../notesSlides/notesSlide85.xml"/><Relationship Id="rId1" Type="http://schemas.openxmlformats.org/officeDocument/2006/relationships/slideLayout" Target="../slideLayouts/slideLayout7.xml"/><Relationship Id="rId5" Type="http://schemas.openxmlformats.org/officeDocument/2006/relationships/hyperlink" Target="https://www.skolverket.se/om-skolverket/kontakta-skolverket#h-Mejlaoss" TargetMode="External"/><Relationship Id="rId4" Type="http://schemas.openxmlformats.org/officeDocument/2006/relationships/hyperlink" Target="mailto:utbildningsstatistik@skolverket.se" TargetMode="Externa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46A3D85A-5AD5-B9EF-CC97-E10C3330CAF1}"/>
              </a:ext>
            </a:extLst>
          </p:cNvPr>
          <p:cNvSpPr>
            <a:spLocks noGrp="1"/>
          </p:cNvSpPr>
          <p:nvPr>
            <p:ph type="ctrTitle"/>
          </p:nvPr>
        </p:nvSpPr>
        <p:spPr>
          <a:xfrm>
            <a:off x="750957" y="552451"/>
            <a:ext cx="9472035" cy="3165129"/>
          </a:xfrm>
        </p:spPr>
        <p:txBody>
          <a:bodyPr/>
          <a:lstStyle/>
          <a:p>
            <a:r>
              <a:rPr lang="sv-SE" dirty="0"/>
              <a:t>Presentation för nätverket </a:t>
            </a:r>
            <a:r>
              <a:rPr lang="sv-SE" dirty="0" err="1"/>
              <a:t>ViSa</a:t>
            </a:r>
            <a:endParaRPr lang="sv-SE" dirty="0"/>
          </a:p>
        </p:txBody>
      </p:sp>
      <p:sp>
        <p:nvSpPr>
          <p:cNvPr id="5" name="Underrubrik 4">
            <a:extLst>
              <a:ext uri="{FF2B5EF4-FFF2-40B4-BE49-F238E27FC236}">
                <a16:creationId xmlns:a16="http://schemas.microsoft.com/office/drawing/2014/main" id="{6672B725-544E-EA80-8666-BEA8E141FD3C}"/>
              </a:ext>
            </a:extLst>
          </p:cNvPr>
          <p:cNvSpPr>
            <a:spLocks noGrp="1"/>
          </p:cNvSpPr>
          <p:nvPr>
            <p:ph type="subTitle" idx="1"/>
          </p:nvPr>
        </p:nvSpPr>
        <p:spPr/>
        <p:txBody>
          <a:bodyPr/>
          <a:lstStyle/>
          <a:p>
            <a:r>
              <a:rPr lang="sv-SE" dirty="0"/>
              <a:t>2026-10-16</a:t>
            </a:r>
          </a:p>
        </p:txBody>
      </p:sp>
    </p:spTree>
    <p:extLst>
      <p:ext uri="{BB962C8B-B14F-4D97-AF65-F5344CB8AC3E}">
        <p14:creationId xmlns:p14="http://schemas.microsoft.com/office/powerpoint/2010/main" val="2685204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D776CF2D-5F82-FE40-6601-1C302020725D}"/>
              </a:ext>
            </a:extLst>
          </p:cNvPr>
          <p:cNvSpPr>
            <a:spLocks noGrp="1"/>
          </p:cNvSpPr>
          <p:nvPr>
            <p:ph type="title"/>
          </p:nvPr>
        </p:nvSpPr>
        <p:spPr>
          <a:xfrm>
            <a:off x="334962" y="552451"/>
            <a:ext cx="5437188" cy="1367942"/>
          </a:xfrm>
        </p:spPr>
        <p:txBody>
          <a:bodyPr anchor="t">
            <a:normAutofit/>
          </a:bodyPr>
          <a:lstStyle/>
          <a:p>
            <a:r>
              <a:rPr lang="sv-SE" dirty="0"/>
              <a:t>Dagens agenda</a:t>
            </a:r>
          </a:p>
        </p:txBody>
      </p:sp>
      <p:sp>
        <p:nvSpPr>
          <p:cNvPr id="11" name="Platshållare för innehåll 10">
            <a:extLst>
              <a:ext uri="{FF2B5EF4-FFF2-40B4-BE49-F238E27FC236}">
                <a16:creationId xmlns:a16="http://schemas.microsoft.com/office/drawing/2014/main" id="{EC09D056-FFB4-10B6-E702-2259327CE848}"/>
              </a:ext>
            </a:extLst>
          </p:cNvPr>
          <p:cNvSpPr>
            <a:spLocks noGrp="1"/>
          </p:cNvSpPr>
          <p:nvPr>
            <p:ph idx="1"/>
          </p:nvPr>
        </p:nvSpPr>
        <p:spPr>
          <a:xfrm>
            <a:off x="334962" y="2425148"/>
            <a:ext cx="5437188" cy="3667678"/>
          </a:xfrm>
        </p:spPr>
        <p:txBody>
          <a:bodyPr>
            <a:normAutofit fontScale="92500" lnSpcReduction="10000"/>
          </a:bodyPr>
          <a:lstStyle/>
          <a:p>
            <a:r>
              <a:rPr lang="sv-SE" sz="2200" dirty="0"/>
              <a:t>Skärpta krav i sfi</a:t>
            </a:r>
          </a:p>
          <a:p>
            <a:r>
              <a:rPr lang="sv-SE" sz="2200" dirty="0"/>
              <a:t>Nya kursplaner inom sfi</a:t>
            </a:r>
          </a:p>
          <a:p>
            <a:r>
              <a:rPr lang="sv-SE" sz="2000" dirty="0"/>
              <a:t>Nationella prov</a:t>
            </a:r>
          </a:p>
          <a:p>
            <a:r>
              <a:rPr lang="sv-SE" dirty="0"/>
              <a:t>Paus</a:t>
            </a:r>
            <a:endParaRPr lang="sv-SE" sz="2000" dirty="0"/>
          </a:p>
          <a:p>
            <a:r>
              <a:rPr lang="sv-SE" dirty="0"/>
              <a:t>Statistik</a:t>
            </a:r>
          </a:p>
          <a:p>
            <a:r>
              <a:rPr lang="sv-SE" sz="2000" dirty="0"/>
              <a:t>Statsbidrag</a:t>
            </a:r>
            <a:endParaRPr lang="sv-SE" dirty="0"/>
          </a:p>
          <a:p>
            <a:r>
              <a:rPr lang="sv-SE" sz="2000" dirty="0"/>
              <a:t>Aktuellt inom komvux</a:t>
            </a:r>
          </a:p>
          <a:p>
            <a:r>
              <a:rPr lang="sv-SE" dirty="0"/>
              <a:t>Kontaktuppgifter </a:t>
            </a:r>
            <a:endParaRPr lang="sv-SE" sz="2000" dirty="0"/>
          </a:p>
          <a:p>
            <a:pPr lvl="1"/>
            <a:endParaRPr lang="sv-SE" sz="2000" dirty="0"/>
          </a:p>
          <a:p>
            <a:endParaRPr lang="sv-SE" dirty="0"/>
          </a:p>
          <a:p>
            <a:endParaRPr lang="sv-SE" dirty="0"/>
          </a:p>
          <a:p>
            <a:endParaRPr lang="sv-SE" dirty="0"/>
          </a:p>
        </p:txBody>
      </p:sp>
      <p:pic>
        <p:nvPicPr>
          <p:cNvPr id="14" name="Platshållare för bild 13">
            <a:extLst>
              <a:ext uri="{FF2B5EF4-FFF2-40B4-BE49-F238E27FC236}">
                <a16:creationId xmlns:a16="http://schemas.microsoft.com/office/drawing/2014/main" id="{F18C0014-4EAE-C708-CABF-4306E6060F30}"/>
              </a:ext>
            </a:extLst>
          </p:cNvPr>
          <p:cNvPicPr>
            <a:picLocks noGrp="1" noChangeAspect="1"/>
          </p:cNvPicPr>
          <p:nvPr>
            <p:ph type="pic" sz="quarter" idx="14"/>
          </p:nvPr>
        </p:nvPicPr>
        <p:blipFill>
          <a:blip r:embed="rId3"/>
          <a:srcRect l="30" r="30"/>
          <a:stretch/>
        </p:blipFill>
        <p:spPr>
          <a:xfrm>
            <a:off x="6167438" y="552460"/>
            <a:ext cx="5689600" cy="5976917"/>
          </a:xfrm>
          <a:prstGeom prst="rect">
            <a:avLst/>
          </a:prstGeom>
          <a:noFill/>
        </p:spPr>
      </p:pic>
    </p:spTree>
    <p:extLst>
      <p:ext uri="{BB962C8B-B14F-4D97-AF65-F5344CB8AC3E}">
        <p14:creationId xmlns:p14="http://schemas.microsoft.com/office/powerpoint/2010/main" val="407994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46A3D85A-5AD5-B9EF-CC97-E10C3330CAF1}"/>
              </a:ext>
            </a:extLst>
          </p:cNvPr>
          <p:cNvSpPr>
            <a:spLocks noGrp="1"/>
          </p:cNvSpPr>
          <p:nvPr>
            <p:ph type="ctrTitle"/>
          </p:nvPr>
        </p:nvSpPr>
        <p:spPr/>
        <p:txBody>
          <a:bodyPr/>
          <a:lstStyle/>
          <a:p>
            <a:r>
              <a:rPr lang="sv-SE" dirty="0"/>
              <a:t>Skärpta krav i </a:t>
            </a:r>
            <a:r>
              <a:rPr lang="sv-SE" dirty="0" err="1"/>
              <a:t>sfi</a:t>
            </a:r>
            <a:r>
              <a:rPr lang="sv-SE" dirty="0"/>
              <a:t> </a:t>
            </a:r>
          </a:p>
        </p:txBody>
      </p:sp>
      <p:sp>
        <p:nvSpPr>
          <p:cNvPr id="5" name="Underrubrik 4">
            <a:extLst>
              <a:ext uri="{FF2B5EF4-FFF2-40B4-BE49-F238E27FC236}">
                <a16:creationId xmlns:a16="http://schemas.microsoft.com/office/drawing/2014/main" id="{6672B725-544E-EA80-8666-BEA8E141FD3C}"/>
              </a:ext>
            </a:extLst>
          </p:cNvPr>
          <p:cNvSpPr>
            <a:spLocks noGrp="1"/>
          </p:cNvSpPr>
          <p:nvPr>
            <p:ph type="subTitle" idx="1"/>
          </p:nvPr>
        </p:nvSpPr>
        <p:spPr/>
        <p:txBody>
          <a:bodyPr/>
          <a:lstStyle/>
          <a:p>
            <a:endParaRPr lang="sv-SE" dirty="0"/>
          </a:p>
        </p:txBody>
      </p:sp>
    </p:spTree>
    <p:extLst>
      <p:ext uri="{BB962C8B-B14F-4D97-AF65-F5344CB8AC3E}">
        <p14:creationId xmlns:p14="http://schemas.microsoft.com/office/powerpoint/2010/main" val="3869429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A08CF4E0-DFC4-7232-149F-017F2AA532C7}"/>
              </a:ext>
            </a:extLst>
          </p:cNvPr>
          <p:cNvSpPr>
            <a:spLocks noGrp="1"/>
          </p:cNvSpPr>
          <p:nvPr>
            <p:ph type="title"/>
          </p:nvPr>
        </p:nvSpPr>
        <p:spPr>
          <a:xfrm>
            <a:off x="334962" y="552451"/>
            <a:ext cx="5437188" cy="1367942"/>
          </a:xfrm>
        </p:spPr>
        <p:txBody>
          <a:bodyPr anchor="t">
            <a:normAutofit/>
          </a:bodyPr>
          <a:lstStyle/>
          <a:p>
            <a:r>
              <a:rPr lang="sv-SE" dirty="0"/>
              <a:t>Innehåll</a:t>
            </a:r>
          </a:p>
        </p:txBody>
      </p:sp>
      <p:sp>
        <p:nvSpPr>
          <p:cNvPr id="7" name="Platshållare för innehåll 6">
            <a:extLst>
              <a:ext uri="{FF2B5EF4-FFF2-40B4-BE49-F238E27FC236}">
                <a16:creationId xmlns:a16="http://schemas.microsoft.com/office/drawing/2014/main" id="{AD3592B9-AF3E-B336-800D-F43764A4DC04}"/>
              </a:ext>
            </a:extLst>
          </p:cNvPr>
          <p:cNvSpPr>
            <a:spLocks noGrp="1"/>
          </p:cNvSpPr>
          <p:nvPr>
            <p:ph idx="1"/>
          </p:nvPr>
        </p:nvSpPr>
        <p:spPr>
          <a:xfrm>
            <a:off x="334962" y="2425148"/>
            <a:ext cx="5437188" cy="3667678"/>
          </a:xfrm>
        </p:spPr>
        <p:txBody>
          <a:bodyPr>
            <a:normAutofit/>
          </a:bodyPr>
          <a:lstStyle/>
          <a:p>
            <a:r>
              <a:rPr lang="sv-SE" dirty="0"/>
              <a:t>Kort om lagändringarna</a:t>
            </a:r>
          </a:p>
          <a:p>
            <a:r>
              <a:rPr lang="sv-SE" dirty="0"/>
              <a:t>Skolverkets stöd på webben</a:t>
            </a:r>
          </a:p>
          <a:p>
            <a:r>
              <a:rPr lang="sv-SE" dirty="0"/>
              <a:t>Skärpta krav i </a:t>
            </a:r>
            <a:r>
              <a:rPr lang="sv-SE" dirty="0" err="1"/>
              <a:t>sfi</a:t>
            </a:r>
            <a:r>
              <a:rPr lang="sv-SE" dirty="0"/>
              <a:t> – vad innebär det i praktiken?</a:t>
            </a:r>
          </a:p>
          <a:p>
            <a:pPr marL="0" indent="0">
              <a:buNone/>
            </a:pPr>
            <a:endParaRPr lang="sv-SE" dirty="0"/>
          </a:p>
        </p:txBody>
      </p:sp>
      <p:pic>
        <p:nvPicPr>
          <p:cNvPr id="2" name="Platshållare för bild 9">
            <a:extLst>
              <a:ext uri="{FF2B5EF4-FFF2-40B4-BE49-F238E27FC236}">
                <a16:creationId xmlns:a16="http://schemas.microsoft.com/office/drawing/2014/main" id="{663DB3FE-933F-4A29-FE03-F9371F9C3B6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2407" r="2407"/>
          <a:stretch/>
        </p:blipFill>
        <p:spPr>
          <a:xfrm>
            <a:off x="6167633" y="552450"/>
            <a:ext cx="5689209" cy="5976938"/>
          </a:xfrm>
          <a:prstGeom prst="rect">
            <a:avLst/>
          </a:prstGeom>
        </p:spPr>
      </p:pic>
    </p:spTree>
    <p:extLst>
      <p:ext uri="{BB962C8B-B14F-4D97-AF65-F5344CB8AC3E}">
        <p14:creationId xmlns:p14="http://schemas.microsoft.com/office/powerpoint/2010/main" val="46006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D2E928-6977-795A-8970-F63F30BA3664}"/>
              </a:ext>
            </a:extLst>
          </p:cNvPr>
          <p:cNvSpPr>
            <a:spLocks noGrp="1"/>
          </p:cNvSpPr>
          <p:nvPr>
            <p:ph type="title"/>
          </p:nvPr>
        </p:nvSpPr>
        <p:spPr/>
        <p:txBody>
          <a:bodyPr/>
          <a:lstStyle/>
          <a:p>
            <a:r>
              <a:rPr lang="sv-SE" dirty="0"/>
              <a:t>Lagändringar kring skärpta krav i </a:t>
            </a:r>
            <a:r>
              <a:rPr lang="sv-SE" dirty="0" err="1"/>
              <a:t>sfi</a:t>
            </a:r>
            <a:endParaRPr lang="sv-SE" dirty="0"/>
          </a:p>
        </p:txBody>
      </p:sp>
      <p:sp>
        <p:nvSpPr>
          <p:cNvPr id="3" name="Platshållare för innehåll 2">
            <a:extLst>
              <a:ext uri="{FF2B5EF4-FFF2-40B4-BE49-F238E27FC236}">
                <a16:creationId xmlns:a16="http://schemas.microsoft.com/office/drawing/2014/main" id="{A34AD01C-5762-FAEF-2BEA-7EA529DD710E}"/>
              </a:ext>
            </a:extLst>
          </p:cNvPr>
          <p:cNvSpPr>
            <a:spLocks noGrp="1"/>
          </p:cNvSpPr>
          <p:nvPr>
            <p:ph idx="1"/>
          </p:nvPr>
        </p:nvSpPr>
        <p:spPr>
          <a:xfrm>
            <a:off x="334962" y="2425148"/>
            <a:ext cx="10123488" cy="3667678"/>
          </a:xfrm>
        </p:spPr>
        <p:txBody>
          <a:bodyPr/>
          <a:lstStyle/>
          <a:p>
            <a:r>
              <a:rPr lang="sv-SE" dirty="0"/>
              <a:t>Rätten att studera sfi gäller i tre år från det att eleven tas emot till utbildningen.</a:t>
            </a:r>
          </a:p>
          <a:p>
            <a:r>
              <a:rPr lang="sv-SE" dirty="0"/>
              <a:t>Elevens rätt till </a:t>
            </a:r>
            <a:r>
              <a:rPr lang="sv-SE" dirty="0" err="1"/>
              <a:t>sfi</a:t>
            </a:r>
            <a:r>
              <a:rPr lang="sv-SE" dirty="0"/>
              <a:t> kan förlängas.</a:t>
            </a:r>
          </a:p>
          <a:p>
            <a:r>
              <a:rPr lang="sv-SE" dirty="0"/>
              <a:t>Kommunen ska upprätta en handlingsplan.</a:t>
            </a:r>
          </a:p>
          <a:p>
            <a:r>
              <a:rPr lang="sv-SE" dirty="0"/>
              <a:t>En persons kunskaper ska bedömas i samband med att hen tas emot till </a:t>
            </a:r>
            <a:r>
              <a:rPr lang="sv-SE" dirty="0" err="1"/>
              <a:t>sfi</a:t>
            </a:r>
            <a:r>
              <a:rPr lang="sv-SE" dirty="0"/>
              <a:t>. </a:t>
            </a:r>
          </a:p>
          <a:p>
            <a:r>
              <a:rPr lang="sv-SE" dirty="0"/>
              <a:t>En person kan ha rätt att delta i sfi i en annan kommun än hemkommunen.</a:t>
            </a:r>
          </a:p>
          <a:p>
            <a:r>
              <a:rPr lang="sv-SE" dirty="0"/>
              <a:t>Överlämnande av en kopia av den individuella studieplanen ska ske vid övergång till en annan huvudman.</a:t>
            </a:r>
          </a:p>
        </p:txBody>
      </p:sp>
    </p:spTree>
    <p:extLst>
      <p:ext uri="{BB962C8B-B14F-4D97-AF65-F5344CB8AC3E}">
        <p14:creationId xmlns:p14="http://schemas.microsoft.com/office/powerpoint/2010/main" val="907653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0E1521A-8EDE-8B21-8044-C06E92D67C44}"/>
              </a:ext>
            </a:extLst>
          </p:cNvPr>
          <p:cNvSpPr>
            <a:spLocks noGrp="1"/>
          </p:cNvSpPr>
          <p:nvPr>
            <p:ph type="title"/>
          </p:nvPr>
        </p:nvSpPr>
        <p:spPr/>
        <p:txBody>
          <a:bodyPr/>
          <a:lstStyle/>
          <a:p>
            <a:r>
              <a:rPr lang="sv-SE" dirty="0"/>
              <a:t>Stöd på webben</a:t>
            </a:r>
          </a:p>
        </p:txBody>
      </p:sp>
      <p:sp>
        <p:nvSpPr>
          <p:cNvPr id="3" name="Platshållare för innehåll 2">
            <a:extLst>
              <a:ext uri="{FF2B5EF4-FFF2-40B4-BE49-F238E27FC236}">
                <a16:creationId xmlns:a16="http://schemas.microsoft.com/office/drawing/2014/main" id="{786AA934-FC38-5A35-2916-DADABC3196F0}"/>
              </a:ext>
            </a:extLst>
          </p:cNvPr>
          <p:cNvSpPr>
            <a:spLocks noGrp="1"/>
          </p:cNvSpPr>
          <p:nvPr>
            <p:ph idx="1"/>
          </p:nvPr>
        </p:nvSpPr>
        <p:spPr>
          <a:xfrm>
            <a:off x="334963" y="1916113"/>
            <a:ext cx="4681538" cy="3667678"/>
          </a:xfrm>
        </p:spPr>
        <p:txBody>
          <a:bodyPr/>
          <a:lstStyle/>
          <a:p>
            <a:pPr marL="0" marR="0" lvl="0" indent="0" algn="l" defTabSz="914400" rtl="0" eaLnBrk="1" fontAlgn="auto" latinLnBrk="0" hangingPunct="1">
              <a:lnSpc>
                <a:spcPct val="100000"/>
              </a:lnSpc>
              <a:spcBef>
                <a:spcPts val="1600"/>
              </a:spcBef>
              <a:spcAft>
                <a:spcPts val="0"/>
              </a:spcAft>
              <a:buClrTx/>
              <a:buSzTx/>
              <a:buFont typeface="Arial" panose="020B0604020202020204" pitchFamily="34" charset="0"/>
              <a:buNone/>
              <a:tabLst/>
              <a:defRPr/>
            </a:pPr>
            <a:r>
              <a:rPr kumimoji="0" lang="sv-SE" sz="2000" b="1" i="0" u="none" strike="noStrike" kern="1200" cap="none" spc="0" normalizeH="0" baseline="0" noProof="0" dirty="0">
                <a:ln>
                  <a:noFill/>
                </a:ln>
                <a:solidFill>
                  <a:prstClr val="black"/>
                </a:solidFill>
                <a:effectLst/>
                <a:uLnTx/>
                <a:uFillTx/>
                <a:latin typeface="Arial"/>
                <a:ea typeface="+mn-ea"/>
                <a:cs typeface="+mn-cs"/>
              </a:rPr>
              <a:t>Stödmaterial </a:t>
            </a:r>
          </a:p>
          <a:p>
            <a:pPr>
              <a:defRPr/>
            </a:pPr>
            <a:r>
              <a:rPr kumimoji="0" lang="sv-SE" sz="2000" b="0" i="0" u="none" strike="noStrike" kern="1200" cap="none" spc="0" normalizeH="0" baseline="0" noProof="0" dirty="0">
                <a:ln>
                  <a:noFill/>
                </a:ln>
                <a:solidFill>
                  <a:prstClr val="black"/>
                </a:solidFill>
                <a:effectLst/>
                <a:uLnTx/>
                <a:uFillTx/>
                <a:latin typeface="Arial"/>
                <a:ea typeface="+mn-ea"/>
                <a:cs typeface="+mn-cs"/>
              </a:rPr>
              <a:t>information om lagändringarna</a:t>
            </a:r>
          </a:p>
          <a:p>
            <a:pPr marL="180975" marR="0" lvl="0" indent="-180975" algn="l" defTabSz="914400" rtl="0" eaLnBrk="1" fontAlgn="auto" latinLnBrk="0" hangingPunct="1">
              <a:lnSpc>
                <a:spcPct val="100000"/>
              </a:lnSpc>
              <a:spcBef>
                <a:spcPts val="1600"/>
              </a:spcBef>
              <a:spcAft>
                <a:spcPts val="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prstClr val="black"/>
                </a:solidFill>
                <a:effectLst/>
                <a:uLnTx/>
                <a:uFillTx/>
                <a:latin typeface="Arial"/>
                <a:ea typeface="+mn-ea"/>
                <a:cs typeface="+mn-cs"/>
              </a:rPr>
              <a:t>vanliga frågor &amp; svar</a:t>
            </a:r>
          </a:p>
          <a:p>
            <a:pPr marL="180975" marR="0" lvl="0" indent="-180975" algn="l" defTabSz="914400" rtl="0" eaLnBrk="1" fontAlgn="auto" latinLnBrk="0" hangingPunct="1">
              <a:lnSpc>
                <a:spcPct val="100000"/>
              </a:lnSpc>
              <a:spcBef>
                <a:spcPts val="1600"/>
              </a:spcBef>
              <a:spcAft>
                <a:spcPts val="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prstClr val="black"/>
                </a:solidFill>
                <a:effectLst/>
                <a:uLnTx/>
                <a:uFillTx/>
                <a:latin typeface="Arial"/>
                <a:ea typeface="+mn-ea"/>
                <a:cs typeface="+mn-cs"/>
              </a:rPr>
              <a:t>elevinformation på olika språk</a:t>
            </a:r>
          </a:p>
          <a:p>
            <a:endParaRPr lang="sv-SE" dirty="0"/>
          </a:p>
        </p:txBody>
      </p:sp>
      <p:sp>
        <p:nvSpPr>
          <p:cNvPr id="4" name="Platshållare för innehåll 3">
            <a:extLst>
              <a:ext uri="{FF2B5EF4-FFF2-40B4-BE49-F238E27FC236}">
                <a16:creationId xmlns:a16="http://schemas.microsoft.com/office/drawing/2014/main" id="{12BA55EE-9CCB-145A-C1D5-76A332A97348}"/>
              </a:ext>
            </a:extLst>
          </p:cNvPr>
          <p:cNvSpPr>
            <a:spLocks noGrp="1"/>
          </p:cNvSpPr>
          <p:nvPr>
            <p:ph idx="13"/>
          </p:nvPr>
        </p:nvSpPr>
        <p:spPr>
          <a:xfrm>
            <a:off x="5351332" y="1595161"/>
            <a:ext cx="4681538" cy="3667678"/>
          </a:xfrm>
        </p:spPr>
        <p:txBody>
          <a:bodyPr/>
          <a:lstStyle/>
          <a:p>
            <a:pPr marL="0" marR="0" lvl="0" indent="0" algn="l" defTabSz="914400" rtl="0" eaLnBrk="1" fontAlgn="auto" latinLnBrk="0" hangingPunct="1">
              <a:lnSpc>
                <a:spcPct val="100000"/>
              </a:lnSpc>
              <a:spcBef>
                <a:spcPts val="1600"/>
              </a:spcBef>
              <a:spcAft>
                <a:spcPts val="0"/>
              </a:spcAft>
              <a:buClrTx/>
              <a:buSzTx/>
              <a:buNone/>
              <a:tabLst/>
              <a:defRPr/>
            </a:pPr>
            <a:br>
              <a:rPr kumimoji="0" lang="sv-SE" sz="2000" b="0" i="0" u="none" strike="noStrike" kern="1200" cap="none" spc="0" normalizeH="0" baseline="0" noProof="0" dirty="0">
                <a:ln>
                  <a:noFill/>
                </a:ln>
                <a:solidFill>
                  <a:prstClr val="black"/>
                </a:solidFill>
                <a:effectLst/>
                <a:uLnTx/>
                <a:uFillTx/>
                <a:latin typeface="Arial"/>
                <a:ea typeface="+mn-ea"/>
                <a:cs typeface="+mn-cs"/>
              </a:rPr>
            </a:br>
            <a:r>
              <a:rPr kumimoji="0" lang="sv-SE" sz="2000" b="1" i="0" u="none" strike="noStrike" kern="1200" cap="none" spc="0" normalizeH="0" baseline="0" noProof="0" dirty="0">
                <a:ln>
                  <a:noFill/>
                </a:ln>
                <a:solidFill>
                  <a:prstClr val="black"/>
                </a:solidFill>
                <a:effectLst/>
                <a:uLnTx/>
                <a:uFillTx/>
                <a:latin typeface="Arial"/>
                <a:ea typeface="+mn-ea"/>
                <a:cs typeface="+mn-cs"/>
              </a:rPr>
              <a:t>Regler och ansvar</a:t>
            </a:r>
            <a:endParaRPr lang="sv-SE" b="1" noProof="0" dirty="0">
              <a:solidFill>
                <a:prstClr val="black"/>
              </a:solidFill>
              <a:latin typeface="Arial"/>
            </a:endParaRPr>
          </a:p>
          <a:p>
            <a:pPr>
              <a:defRPr/>
            </a:pPr>
            <a:r>
              <a:rPr kumimoji="0" lang="sv-SE" sz="2000" b="0" i="0" u="none" strike="noStrike" kern="1200" cap="none" spc="0" normalizeH="0" baseline="0" noProof="0" dirty="0">
                <a:ln>
                  <a:noFill/>
                </a:ln>
                <a:solidFill>
                  <a:prstClr val="black"/>
                </a:solidFill>
                <a:effectLst/>
                <a:uLnTx/>
                <a:uFillTx/>
                <a:latin typeface="Arial"/>
                <a:ea typeface="+mn-ea"/>
                <a:cs typeface="+mn-cs"/>
              </a:rPr>
              <a:t>kommunernas skyldighet att erbjuda utbildning i </a:t>
            </a:r>
            <a:r>
              <a:rPr kumimoji="0" lang="sv-SE" sz="2000" b="0" i="0" u="none" strike="noStrike" kern="1200" cap="none" spc="0" normalizeH="0" baseline="0" noProof="0" dirty="0" err="1">
                <a:ln>
                  <a:noFill/>
                </a:ln>
                <a:solidFill>
                  <a:prstClr val="black"/>
                </a:solidFill>
                <a:effectLst/>
                <a:uLnTx/>
                <a:uFillTx/>
                <a:latin typeface="Arial"/>
                <a:ea typeface="+mn-ea"/>
                <a:cs typeface="+mn-cs"/>
              </a:rPr>
              <a:t>sfi</a:t>
            </a:r>
            <a:endParaRPr kumimoji="0" lang="sv-SE" sz="2000" b="0" i="0" u="none" strike="noStrike" kern="1200" cap="none" spc="0" normalizeH="0" baseline="0" noProof="0" dirty="0">
              <a:ln>
                <a:noFill/>
              </a:ln>
              <a:solidFill>
                <a:prstClr val="black"/>
              </a:solidFill>
              <a:effectLst/>
              <a:uLnTx/>
              <a:uFillTx/>
              <a:latin typeface="Arial"/>
              <a:ea typeface="+mn-ea"/>
              <a:cs typeface="+mn-cs"/>
            </a:endParaRPr>
          </a:p>
          <a:p>
            <a:pPr marL="180975" marR="0" lvl="0" indent="-180975" algn="l" defTabSz="914400" rtl="0" eaLnBrk="1" fontAlgn="auto" latinLnBrk="0" hangingPunct="1">
              <a:lnSpc>
                <a:spcPct val="100000"/>
              </a:lnSpc>
              <a:spcBef>
                <a:spcPts val="1600"/>
              </a:spcBef>
              <a:spcAft>
                <a:spcPts val="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prstClr val="black"/>
                </a:solidFill>
                <a:effectLst/>
                <a:uLnTx/>
                <a:uFillTx/>
                <a:latin typeface="Arial"/>
                <a:ea typeface="+mn-ea"/>
                <a:cs typeface="+mn-cs"/>
              </a:rPr>
              <a:t>bedömning av kunskaper vid mottagande till utbildning </a:t>
            </a:r>
          </a:p>
          <a:p>
            <a:pPr marL="180975" marR="0" lvl="0" indent="-180975" algn="l" defTabSz="914400" rtl="0" eaLnBrk="1" fontAlgn="auto" latinLnBrk="0" hangingPunct="1">
              <a:lnSpc>
                <a:spcPct val="100000"/>
              </a:lnSpc>
              <a:spcBef>
                <a:spcPts val="1600"/>
              </a:spcBef>
              <a:spcAft>
                <a:spcPts val="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prstClr val="black"/>
                </a:solidFill>
                <a:effectLst/>
                <a:uLnTx/>
                <a:uFillTx/>
                <a:latin typeface="Arial"/>
                <a:ea typeface="+mn-ea"/>
                <a:cs typeface="+mn-cs"/>
              </a:rPr>
              <a:t>individuell studieplan</a:t>
            </a:r>
          </a:p>
          <a:p>
            <a:pPr marL="180975" marR="0" lvl="0" indent="-180975" algn="l" defTabSz="914400" rtl="0" eaLnBrk="1" fontAlgn="auto" latinLnBrk="0" hangingPunct="1">
              <a:lnSpc>
                <a:spcPct val="100000"/>
              </a:lnSpc>
              <a:spcBef>
                <a:spcPts val="1600"/>
              </a:spcBef>
              <a:spcAft>
                <a:spcPts val="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prstClr val="black"/>
                </a:solidFill>
                <a:effectLst/>
                <a:uLnTx/>
                <a:uFillTx/>
                <a:latin typeface="Arial"/>
                <a:ea typeface="+mn-ea"/>
                <a:cs typeface="+mn-cs"/>
              </a:rPr>
              <a:t>undervisningens omfattning  </a:t>
            </a:r>
          </a:p>
          <a:p>
            <a:pPr marL="180975" marR="0" lvl="0" indent="-180975" algn="l" defTabSz="914400" rtl="0" eaLnBrk="1" fontAlgn="auto" latinLnBrk="0" hangingPunct="1">
              <a:lnSpc>
                <a:spcPct val="100000"/>
              </a:lnSpc>
              <a:spcBef>
                <a:spcPts val="1600"/>
              </a:spcBef>
              <a:spcAft>
                <a:spcPts val="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prstClr val="black"/>
                </a:solidFill>
                <a:effectLst/>
                <a:uLnTx/>
                <a:uFillTx/>
                <a:latin typeface="Arial"/>
                <a:ea typeface="+mn-ea"/>
                <a:cs typeface="+mn-cs"/>
              </a:rPr>
              <a:t>rätten att fullfölja utbildningen</a:t>
            </a:r>
          </a:p>
          <a:p>
            <a:pPr marL="180975" marR="0" lvl="0" indent="-180975" algn="l" defTabSz="914400" rtl="0" eaLnBrk="1" fontAlgn="auto" latinLnBrk="0" hangingPunct="1">
              <a:lnSpc>
                <a:spcPct val="100000"/>
              </a:lnSpc>
              <a:spcBef>
                <a:spcPts val="1600"/>
              </a:spcBef>
              <a:spcAft>
                <a:spcPts val="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prstClr val="black"/>
                </a:solidFill>
                <a:effectLst/>
                <a:uLnTx/>
                <a:uFillTx/>
                <a:latin typeface="Arial"/>
                <a:ea typeface="+mn-ea"/>
                <a:cs typeface="+mn-cs"/>
              </a:rPr>
              <a:t>utbildning motsvarande </a:t>
            </a:r>
            <a:r>
              <a:rPr kumimoji="0" lang="sv-SE" sz="2000" b="0" i="0" u="none" strike="noStrike" kern="1200" cap="none" spc="0" normalizeH="0" baseline="0" noProof="0" dirty="0" err="1">
                <a:ln>
                  <a:noFill/>
                </a:ln>
                <a:solidFill>
                  <a:prstClr val="black"/>
                </a:solidFill>
                <a:effectLst/>
                <a:uLnTx/>
                <a:uFillTx/>
                <a:latin typeface="Arial"/>
                <a:ea typeface="+mn-ea"/>
                <a:cs typeface="+mn-cs"/>
              </a:rPr>
              <a:t>sfi</a:t>
            </a:r>
            <a:r>
              <a:rPr kumimoji="0" lang="sv-SE" sz="2000" b="0" i="0" u="none" strike="noStrike" kern="1200" cap="none" spc="0" normalizeH="0" baseline="0" noProof="0" dirty="0">
                <a:ln>
                  <a:noFill/>
                </a:ln>
                <a:solidFill>
                  <a:prstClr val="black"/>
                </a:solidFill>
                <a:effectLst/>
                <a:uLnTx/>
                <a:uFillTx/>
                <a:latin typeface="Arial"/>
                <a:ea typeface="+mn-ea"/>
                <a:cs typeface="+mn-cs"/>
              </a:rPr>
              <a:t> vid folkhögskola</a:t>
            </a:r>
            <a:endParaRPr lang="sv-SE" dirty="0"/>
          </a:p>
        </p:txBody>
      </p:sp>
    </p:spTree>
    <p:extLst>
      <p:ext uri="{BB962C8B-B14F-4D97-AF65-F5344CB8AC3E}">
        <p14:creationId xmlns:p14="http://schemas.microsoft.com/office/powerpoint/2010/main" val="2700345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7DE2992-5F35-1EBC-CBB8-326B39645325}"/>
              </a:ext>
            </a:extLst>
          </p:cNvPr>
          <p:cNvSpPr>
            <a:spLocks noGrp="1"/>
          </p:cNvSpPr>
          <p:nvPr>
            <p:ph type="title"/>
          </p:nvPr>
        </p:nvSpPr>
        <p:spPr/>
        <p:txBody>
          <a:bodyPr/>
          <a:lstStyle/>
          <a:p>
            <a:r>
              <a:rPr lang="sv-SE" dirty="0"/>
              <a:t>Startdatum</a:t>
            </a:r>
          </a:p>
        </p:txBody>
      </p:sp>
      <p:sp>
        <p:nvSpPr>
          <p:cNvPr id="3" name="Platshållare för innehåll 2">
            <a:extLst>
              <a:ext uri="{FF2B5EF4-FFF2-40B4-BE49-F238E27FC236}">
                <a16:creationId xmlns:a16="http://schemas.microsoft.com/office/drawing/2014/main" id="{CC698E5E-3488-8C17-B09E-F7C73AF4EAAF}"/>
              </a:ext>
            </a:extLst>
          </p:cNvPr>
          <p:cNvSpPr>
            <a:spLocks noGrp="1"/>
          </p:cNvSpPr>
          <p:nvPr>
            <p:ph idx="1"/>
          </p:nvPr>
        </p:nvSpPr>
        <p:spPr/>
        <p:txBody>
          <a:bodyPr/>
          <a:lstStyle/>
          <a:p>
            <a:pPr marL="0" indent="0">
              <a:buNone/>
            </a:pPr>
            <a:r>
              <a:rPr lang="sv-SE" dirty="0"/>
              <a:t>Rätten att delta i utbildning i </a:t>
            </a:r>
            <a:r>
              <a:rPr lang="sv-SE" dirty="0" err="1"/>
              <a:t>sfi</a:t>
            </a:r>
            <a:r>
              <a:rPr lang="sv-SE" dirty="0"/>
              <a:t> gäller i tre år från den tidpunkt då personen för första gången togs emot till utbildningen.</a:t>
            </a:r>
          </a:p>
          <a:p>
            <a:pPr marL="0" indent="0">
              <a:buNone/>
            </a:pPr>
            <a:r>
              <a:rPr lang="sv-SE" dirty="0"/>
              <a:t>Huvudmannen beslutar om en person ska tas emot till utbildning i </a:t>
            </a:r>
            <a:r>
              <a:rPr lang="sv-SE" dirty="0" err="1"/>
              <a:t>sfi</a:t>
            </a:r>
            <a:r>
              <a:rPr lang="sv-SE" dirty="0"/>
              <a:t>. Om huvudmannen är en annan kommun än hemkommunen ska huvudmannen informera hemkommunen om att personen tagits emot och om tidpunkten för mottagandet.</a:t>
            </a:r>
          </a:p>
          <a:p>
            <a:pPr marL="0" indent="0">
              <a:buNone/>
            </a:pPr>
            <a:endParaRPr lang="sv-SE" dirty="0"/>
          </a:p>
          <a:p>
            <a:pPr marL="0" indent="0">
              <a:buNone/>
            </a:pPr>
            <a:r>
              <a:rPr lang="nn-NO" i="1" dirty="0"/>
              <a:t>20 kap 31 a och </a:t>
            </a:r>
            <a:r>
              <a:rPr lang="sv-SE" i="1" dirty="0"/>
              <a:t>33 §</a:t>
            </a:r>
            <a:r>
              <a:rPr lang="nn-NO" i="1" dirty="0"/>
              <a:t>§ skollagen </a:t>
            </a:r>
            <a:endParaRPr lang="sv-SE" i="1" dirty="0"/>
          </a:p>
        </p:txBody>
      </p:sp>
    </p:spTree>
    <p:extLst>
      <p:ext uri="{BB962C8B-B14F-4D97-AF65-F5344CB8AC3E}">
        <p14:creationId xmlns:p14="http://schemas.microsoft.com/office/powerpoint/2010/main" val="33201118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217DC9A-7893-A49C-E936-34ECFF62FDA2}"/>
              </a:ext>
            </a:extLst>
          </p:cNvPr>
          <p:cNvSpPr>
            <a:spLocks noGrp="1"/>
          </p:cNvSpPr>
          <p:nvPr>
            <p:ph type="title"/>
          </p:nvPr>
        </p:nvSpPr>
        <p:spPr/>
        <p:txBody>
          <a:bodyPr/>
          <a:lstStyle/>
          <a:p>
            <a:r>
              <a:rPr lang="sv-SE" dirty="0"/>
              <a:t>Övergångsregler</a:t>
            </a:r>
          </a:p>
        </p:txBody>
      </p:sp>
      <p:sp>
        <p:nvSpPr>
          <p:cNvPr id="3" name="Platshållare för innehåll 2">
            <a:extLst>
              <a:ext uri="{FF2B5EF4-FFF2-40B4-BE49-F238E27FC236}">
                <a16:creationId xmlns:a16="http://schemas.microsoft.com/office/drawing/2014/main" id="{DAB7A575-F48C-25C2-7255-5CA5D488903B}"/>
              </a:ext>
            </a:extLst>
          </p:cNvPr>
          <p:cNvSpPr>
            <a:spLocks noGrp="1"/>
          </p:cNvSpPr>
          <p:nvPr>
            <p:ph idx="1"/>
          </p:nvPr>
        </p:nvSpPr>
        <p:spPr>
          <a:xfrm>
            <a:off x="263940" y="2256473"/>
            <a:ext cx="9685338" cy="3667678"/>
          </a:xfrm>
        </p:spPr>
        <p:txBody>
          <a:bodyPr/>
          <a:lstStyle/>
          <a:p>
            <a:pPr marL="0" indent="0">
              <a:buNone/>
            </a:pPr>
            <a:r>
              <a:rPr lang="sv-SE" dirty="0"/>
              <a:t>Den som har tagits emot till </a:t>
            </a:r>
            <a:r>
              <a:rPr lang="sv-SE" dirty="0" err="1"/>
              <a:t>sfi</a:t>
            </a:r>
            <a:r>
              <a:rPr lang="sv-SE" dirty="0"/>
              <a:t> före den 1 januari 2026 har rätt att delta i utbildningen i tre år från och med den 1 januari 2026. Det innebär att startdatum för alla elever som omfattas av övergångsreglerna blir den 1 januari 2026. </a:t>
            </a:r>
          </a:p>
          <a:p>
            <a:pPr marL="0" indent="0">
              <a:buNone/>
            </a:pPr>
            <a:r>
              <a:rPr lang="sv-SE" dirty="0"/>
              <a:t>Den treåriga tidsperioden för dessa elever löper därför från 1 januari 2026 till och med 31 december 2028.</a:t>
            </a:r>
          </a:p>
          <a:p>
            <a:pPr marL="0" indent="0">
              <a:buNone/>
            </a:pPr>
            <a:r>
              <a:rPr lang="sv-SE" dirty="0"/>
              <a:t>En eventuell förlängning kan, om förutsättningarna är uppfyllda, medföra rätt att delta i utbildningen som längst till och med 31 december 2031 för en elev som omfattas av övergångsreglerna. </a:t>
            </a:r>
          </a:p>
          <a:p>
            <a:pPr marL="0" indent="0">
              <a:buNone/>
            </a:pPr>
            <a:endParaRPr lang="sv-SE" dirty="0"/>
          </a:p>
          <a:p>
            <a:pPr marL="0" indent="0">
              <a:buNone/>
            </a:pPr>
            <a:r>
              <a:rPr lang="sv-SE" i="1" dirty="0"/>
              <a:t>Ikraftträdande- och övergångsbestämmelserna till lag (2025:1311) om ändring i skollagen (2010:800).</a:t>
            </a:r>
          </a:p>
        </p:txBody>
      </p:sp>
    </p:spTree>
    <p:extLst>
      <p:ext uri="{BB962C8B-B14F-4D97-AF65-F5344CB8AC3E}">
        <p14:creationId xmlns:p14="http://schemas.microsoft.com/office/powerpoint/2010/main" val="547409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lödesschema: Lagring med sekventiell åtkomst 5">
            <a:extLst>
              <a:ext uri="{FF2B5EF4-FFF2-40B4-BE49-F238E27FC236}">
                <a16:creationId xmlns:a16="http://schemas.microsoft.com/office/drawing/2014/main" id="{8960F4E5-DAD6-5658-8B1F-9348A0EED6BF}"/>
              </a:ext>
            </a:extLst>
          </p:cNvPr>
          <p:cNvSpPr/>
          <p:nvPr/>
        </p:nvSpPr>
        <p:spPr>
          <a:xfrm>
            <a:off x="6096000" y="666124"/>
            <a:ext cx="3842656" cy="1584807"/>
          </a:xfrm>
          <a:prstGeom prst="flowChartMagnetic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Vilket datum räknas som startdatum? Datum för beslut om mottagande eller för kursstart? </a:t>
            </a:r>
          </a:p>
        </p:txBody>
      </p:sp>
      <p:sp>
        <p:nvSpPr>
          <p:cNvPr id="2" name="Flödesschema: Lagring med sekventiell åtkomst 1">
            <a:extLst>
              <a:ext uri="{FF2B5EF4-FFF2-40B4-BE49-F238E27FC236}">
                <a16:creationId xmlns:a16="http://schemas.microsoft.com/office/drawing/2014/main" id="{D619D196-E6CC-1E44-5F5C-0B97902D3EFC}"/>
              </a:ext>
            </a:extLst>
          </p:cNvPr>
          <p:cNvSpPr/>
          <p:nvPr/>
        </p:nvSpPr>
        <p:spPr>
          <a:xfrm>
            <a:off x="1072313" y="666124"/>
            <a:ext cx="3000500" cy="1345321"/>
          </a:xfrm>
          <a:prstGeom prst="flowChartMagnetic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Vad menas med att eleven tas emot till </a:t>
            </a:r>
            <a:r>
              <a:rPr lang="sv-SE" dirty="0" err="1"/>
              <a:t>sfi</a:t>
            </a:r>
            <a:r>
              <a:rPr lang="sv-SE" dirty="0"/>
              <a:t>?</a:t>
            </a:r>
          </a:p>
        </p:txBody>
      </p:sp>
      <p:sp>
        <p:nvSpPr>
          <p:cNvPr id="4" name="Flödesschema: Lagring med sekventiell åtkomst 3">
            <a:extLst>
              <a:ext uri="{FF2B5EF4-FFF2-40B4-BE49-F238E27FC236}">
                <a16:creationId xmlns:a16="http://schemas.microsoft.com/office/drawing/2014/main" id="{E1B83299-5FFD-2BC9-2FE4-A4D45A7A2FA8}"/>
              </a:ext>
            </a:extLst>
          </p:cNvPr>
          <p:cNvSpPr/>
          <p:nvPr/>
        </p:nvSpPr>
        <p:spPr>
          <a:xfrm>
            <a:off x="449429" y="3743829"/>
            <a:ext cx="3418113" cy="1900492"/>
          </a:xfrm>
          <a:prstGeom prst="flowChartMagnetic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Hur lång tid tillbaka räknas man som tidigare elev?</a:t>
            </a:r>
          </a:p>
        </p:txBody>
      </p:sp>
      <p:sp>
        <p:nvSpPr>
          <p:cNvPr id="9" name="Flödesschema: Lagring med sekventiell åtkomst 8">
            <a:extLst>
              <a:ext uri="{FF2B5EF4-FFF2-40B4-BE49-F238E27FC236}">
                <a16:creationId xmlns:a16="http://schemas.microsoft.com/office/drawing/2014/main" id="{03853ED3-C273-0B9C-002E-ADA0A43B83DA}"/>
              </a:ext>
            </a:extLst>
          </p:cNvPr>
          <p:cNvSpPr/>
          <p:nvPr/>
        </p:nvSpPr>
        <p:spPr>
          <a:xfrm>
            <a:off x="3982617" y="2420938"/>
            <a:ext cx="3418113" cy="1900492"/>
          </a:xfrm>
          <a:prstGeom prst="flowChartMagnetic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Hur påverkar de nya reglerna de elever som just nu inte är inskrivna på </a:t>
            </a:r>
            <a:r>
              <a:rPr lang="sv-SE" dirty="0" err="1"/>
              <a:t>sfi</a:t>
            </a:r>
            <a:r>
              <a:rPr lang="sv-SE" dirty="0"/>
              <a:t>?</a:t>
            </a:r>
          </a:p>
        </p:txBody>
      </p:sp>
      <p:sp>
        <p:nvSpPr>
          <p:cNvPr id="11" name="Flödesschema: Lagring med sekventiell åtkomst 10">
            <a:extLst>
              <a:ext uri="{FF2B5EF4-FFF2-40B4-BE49-F238E27FC236}">
                <a16:creationId xmlns:a16="http://schemas.microsoft.com/office/drawing/2014/main" id="{720F6B6E-2650-522C-A28F-10BBDA082D75}"/>
              </a:ext>
            </a:extLst>
          </p:cNvPr>
          <p:cNvSpPr/>
          <p:nvPr/>
        </p:nvSpPr>
        <p:spPr>
          <a:xfrm>
            <a:off x="8209384" y="3814773"/>
            <a:ext cx="3418113" cy="1900492"/>
          </a:xfrm>
          <a:prstGeom prst="flowChartMagnetic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Hur påverkar de nya reglerna de elever som redan är inskrivna på </a:t>
            </a:r>
            <a:r>
              <a:rPr lang="sv-SE" dirty="0" err="1"/>
              <a:t>sfi</a:t>
            </a:r>
            <a:r>
              <a:rPr lang="sv-SE" dirty="0"/>
              <a:t>?</a:t>
            </a:r>
          </a:p>
        </p:txBody>
      </p:sp>
    </p:spTree>
    <p:extLst>
      <p:ext uri="{BB962C8B-B14F-4D97-AF65-F5344CB8AC3E}">
        <p14:creationId xmlns:p14="http://schemas.microsoft.com/office/powerpoint/2010/main" val="250658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68C2FE1-F044-567A-E0FF-797B08FCAD71}"/>
              </a:ext>
            </a:extLst>
          </p:cNvPr>
          <p:cNvSpPr>
            <a:spLocks noGrp="1"/>
          </p:cNvSpPr>
          <p:nvPr>
            <p:ph type="title"/>
          </p:nvPr>
        </p:nvSpPr>
        <p:spPr/>
        <p:txBody>
          <a:bodyPr/>
          <a:lstStyle/>
          <a:p>
            <a:r>
              <a:rPr lang="sv-SE" dirty="0"/>
              <a:t>Förlängning och särskilda skäl</a:t>
            </a:r>
          </a:p>
        </p:txBody>
      </p:sp>
      <p:sp>
        <p:nvSpPr>
          <p:cNvPr id="3" name="Platshållare för innehåll 2">
            <a:extLst>
              <a:ext uri="{FF2B5EF4-FFF2-40B4-BE49-F238E27FC236}">
                <a16:creationId xmlns:a16="http://schemas.microsoft.com/office/drawing/2014/main" id="{81E7BFE9-D61B-6D1A-336D-50A6E80AD1A7}"/>
              </a:ext>
            </a:extLst>
          </p:cNvPr>
          <p:cNvSpPr>
            <a:spLocks noGrp="1"/>
          </p:cNvSpPr>
          <p:nvPr>
            <p:ph idx="1"/>
          </p:nvPr>
        </p:nvSpPr>
        <p:spPr>
          <a:xfrm>
            <a:off x="334962" y="2453054"/>
            <a:ext cx="9685338" cy="3667678"/>
          </a:xfrm>
        </p:spPr>
        <p:txBody>
          <a:bodyPr/>
          <a:lstStyle/>
          <a:p>
            <a:pPr marL="0" indent="0">
              <a:buNone/>
            </a:pPr>
            <a:r>
              <a:rPr lang="sv-SE" dirty="0"/>
              <a:t>Huvudmannen ska besluta om att förlänga den tid som personen har rätt att delta i utbildningen, om</a:t>
            </a:r>
          </a:p>
          <a:p>
            <a:r>
              <a:rPr lang="sv-SE" dirty="0"/>
              <a:t>tidsperioden inte har löpt ut, och</a:t>
            </a:r>
          </a:p>
          <a:p>
            <a:r>
              <a:rPr lang="sv-SE" dirty="0"/>
              <a:t>personen med hänsyn till sina personliga förhållanden har särskilda skäl.</a:t>
            </a:r>
          </a:p>
          <a:p>
            <a:pPr marL="0" indent="0">
              <a:buNone/>
            </a:pPr>
            <a:r>
              <a:rPr lang="sv-SE" i="1" dirty="0"/>
              <a:t>20 kap 9 § skollagen</a:t>
            </a:r>
          </a:p>
        </p:txBody>
      </p:sp>
    </p:spTree>
    <p:extLst>
      <p:ext uri="{BB962C8B-B14F-4D97-AF65-F5344CB8AC3E}">
        <p14:creationId xmlns:p14="http://schemas.microsoft.com/office/powerpoint/2010/main" val="393512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ödesschema: Lagring med sekventiell åtkomst 2">
            <a:extLst>
              <a:ext uri="{FF2B5EF4-FFF2-40B4-BE49-F238E27FC236}">
                <a16:creationId xmlns:a16="http://schemas.microsoft.com/office/drawing/2014/main" id="{2B2719CB-ACC9-3042-7522-2D21FC95BACE}"/>
              </a:ext>
            </a:extLst>
          </p:cNvPr>
          <p:cNvSpPr/>
          <p:nvPr/>
        </p:nvSpPr>
        <p:spPr>
          <a:xfrm>
            <a:off x="439315" y="211431"/>
            <a:ext cx="8337550" cy="2285558"/>
          </a:xfrm>
          <a:prstGeom prst="flowChartMagnetic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dirty="0"/>
              <a:t>Får eventuell förlängning (efter 3 år) endast omfatta den tid eleven missat eller kan kommunen bevilja längre förlängning utifrån egen bedömning? </a:t>
            </a:r>
          </a:p>
          <a:p>
            <a:r>
              <a:rPr lang="sv-SE" dirty="0"/>
              <a:t>Exempel: Eleven har missat sfi för att hen har arbetat under 5 månader och 3 veckor. Är det endast 5 mån och 3 v som förlängningen kan omfatta?</a:t>
            </a:r>
          </a:p>
        </p:txBody>
      </p:sp>
      <p:sp>
        <p:nvSpPr>
          <p:cNvPr id="5" name="Flödesschema: Lagring med sekventiell åtkomst 4">
            <a:extLst>
              <a:ext uri="{FF2B5EF4-FFF2-40B4-BE49-F238E27FC236}">
                <a16:creationId xmlns:a16="http://schemas.microsoft.com/office/drawing/2014/main" id="{917ED99E-A29C-3775-ABC5-EA980AD2B71C}"/>
              </a:ext>
            </a:extLst>
          </p:cNvPr>
          <p:cNvSpPr/>
          <p:nvPr/>
        </p:nvSpPr>
        <p:spPr>
          <a:xfrm>
            <a:off x="646793" y="4361012"/>
            <a:ext cx="3418113" cy="1900492"/>
          </a:xfrm>
          <a:prstGeom prst="flowChartMagnetic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Kan man förlänga studietiden på </a:t>
            </a:r>
            <a:r>
              <a:rPr lang="sv-SE" dirty="0" err="1"/>
              <a:t>sfi</a:t>
            </a:r>
            <a:r>
              <a:rPr lang="sv-SE" dirty="0"/>
              <a:t> i mer än tre + tre år?</a:t>
            </a:r>
          </a:p>
        </p:txBody>
      </p:sp>
      <p:sp>
        <p:nvSpPr>
          <p:cNvPr id="6" name="Flödesschema: Lagring med sekventiell åtkomst 5">
            <a:extLst>
              <a:ext uri="{FF2B5EF4-FFF2-40B4-BE49-F238E27FC236}">
                <a16:creationId xmlns:a16="http://schemas.microsoft.com/office/drawing/2014/main" id="{281952A0-9BB4-4821-D34E-BD2142C85405}"/>
              </a:ext>
            </a:extLst>
          </p:cNvPr>
          <p:cNvSpPr/>
          <p:nvPr/>
        </p:nvSpPr>
        <p:spPr>
          <a:xfrm>
            <a:off x="7044222" y="4361012"/>
            <a:ext cx="4960259" cy="2001652"/>
          </a:xfrm>
          <a:prstGeom prst="flowChartMagnetic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Ska man fortfarande titta på hur många timmar eleven har eller gäller endast år? </a:t>
            </a:r>
          </a:p>
          <a:p>
            <a:pPr algn="ctr"/>
            <a:r>
              <a:rPr lang="sv-SE" dirty="0"/>
              <a:t>Om en elev hade nästan slut på sina timmar får hen tre nya år istället?</a:t>
            </a:r>
          </a:p>
        </p:txBody>
      </p:sp>
      <p:sp>
        <p:nvSpPr>
          <p:cNvPr id="7" name="Flödesschema: Lagring med sekventiell åtkomst 6">
            <a:extLst>
              <a:ext uri="{FF2B5EF4-FFF2-40B4-BE49-F238E27FC236}">
                <a16:creationId xmlns:a16="http://schemas.microsoft.com/office/drawing/2014/main" id="{AA5E680A-2928-02CE-A56F-2EE60CCAEA2B}"/>
              </a:ext>
            </a:extLst>
          </p:cNvPr>
          <p:cNvSpPr/>
          <p:nvPr/>
        </p:nvSpPr>
        <p:spPr>
          <a:xfrm>
            <a:off x="3595005" y="2711149"/>
            <a:ext cx="3646714" cy="2001652"/>
          </a:xfrm>
          <a:prstGeom prst="flowChartMagnetic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t>Vad händer om eleven inte klarar sina studier på 3 år och inte har särskilda skäl att fortsätta studera?</a:t>
            </a:r>
            <a:endParaRPr lang="sv-SE" dirty="0"/>
          </a:p>
        </p:txBody>
      </p:sp>
      <p:sp>
        <p:nvSpPr>
          <p:cNvPr id="8" name="Flödesschema: Lagring med sekventiell åtkomst 7">
            <a:extLst>
              <a:ext uri="{FF2B5EF4-FFF2-40B4-BE49-F238E27FC236}">
                <a16:creationId xmlns:a16="http://schemas.microsoft.com/office/drawing/2014/main" id="{3C4AE0BB-6E0D-4F73-922C-CE40F0F07E61}"/>
              </a:ext>
            </a:extLst>
          </p:cNvPr>
          <p:cNvSpPr/>
          <p:nvPr/>
        </p:nvSpPr>
        <p:spPr>
          <a:xfrm>
            <a:off x="8962830" y="2056019"/>
            <a:ext cx="3041651" cy="1622014"/>
          </a:xfrm>
          <a:prstGeom prst="flowChartMagnetic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Måste förlängningen ske INNAN tiden går ut?</a:t>
            </a:r>
          </a:p>
        </p:txBody>
      </p:sp>
    </p:spTree>
    <p:extLst>
      <p:ext uri="{BB962C8B-B14F-4D97-AF65-F5344CB8AC3E}">
        <p14:creationId xmlns:p14="http://schemas.microsoft.com/office/powerpoint/2010/main" val="1014712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ödesschema: Lagring med sekventiell åtkomst 3">
            <a:extLst>
              <a:ext uri="{FF2B5EF4-FFF2-40B4-BE49-F238E27FC236}">
                <a16:creationId xmlns:a16="http://schemas.microsoft.com/office/drawing/2014/main" id="{090977F0-CBC4-805F-2A67-C01790302308}"/>
              </a:ext>
            </a:extLst>
          </p:cNvPr>
          <p:cNvSpPr/>
          <p:nvPr/>
        </p:nvSpPr>
        <p:spPr>
          <a:xfrm>
            <a:off x="334963" y="169700"/>
            <a:ext cx="5023530" cy="1373188"/>
          </a:xfrm>
          <a:prstGeom prst="flowChartMagnetic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Kan ni ge exempel på när det kan beviljas förlängning, dvs vad räknas som särskilda skäl?</a:t>
            </a:r>
          </a:p>
        </p:txBody>
      </p:sp>
      <p:sp>
        <p:nvSpPr>
          <p:cNvPr id="5" name="Flödesschema: Lagring med sekventiell åtkomst 4">
            <a:extLst>
              <a:ext uri="{FF2B5EF4-FFF2-40B4-BE49-F238E27FC236}">
                <a16:creationId xmlns:a16="http://schemas.microsoft.com/office/drawing/2014/main" id="{955F7AA5-4131-9956-BEF7-53ACFC3AAF29}"/>
              </a:ext>
            </a:extLst>
          </p:cNvPr>
          <p:cNvSpPr/>
          <p:nvPr/>
        </p:nvSpPr>
        <p:spPr>
          <a:xfrm>
            <a:off x="5935470" y="4212966"/>
            <a:ext cx="5839763" cy="2430430"/>
          </a:xfrm>
          <a:prstGeom prst="flowChartMagnetic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Vad händer from 2027 när de nya kursplanerna börjar gälla om en elev har läst motsvarande hela kursens verksamhetspoäng men fortfarande inte är godkänd? Är det skäl för en förlängning?</a:t>
            </a:r>
          </a:p>
        </p:txBody>
      </p:sp>
      <p:sp>
        <p:nvSpPr>
          <p:cNvPr id="6" name="Flödesschema: Lagring med sekventiell åtkomst 5">
            <a:extLst>
              <a:ext uri="{FF2B5EF4-FFF2-40B4-BE49-F238E27FC236}">
                <a16:creationId xmlns:a16="http://schemas.microsoft.com/office/drawing/2014/main" id="{493BDC61-73AD-B800-C59F-2200BFC4B221}"/>
              </a:ext>
            </a:extLst>
          </p:cNvPr>
          <p:cNvSpPr/>
          <p:nvPr/>
        </p:nvSpPr>
        <p:spPr>
          <a:xfrm>
            <a:off x="8748696" y="2546059"/>
            <a:ext cx="3311525" cy="1464517"/>
          </a:xfrm>
          <a:prstGeom prst="flowChartMagnetic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dirty="0"/>
              <a:t>Vad gäller elever i </a:t>
            </a:r>
            <a:r>
              <a:rPr lang="sv-SE" dirty="0" err="1"/>
              <a:t>kombinationsutbildningar</a:t>
            </a:r>
            <a:r>
              <a:rPr lang="sv-SE" dirty="0"/>
              <a:t> angående 3-årsregeln?</a:t>
            </a:r>
          </a:p>
        </p:txBody>
      </p:sp>
      <p:sp>
        <p:nvSpPr>
          <p:cNvPr id="7" name="Flödesschema: Lagring med sekventiell åtkomst 6">
            <a:extLst>
              <a:ext uri="{FF2B5EF4-FFF2-40B4-BE49-F238E27FC236}">
                <a16:creationId xmlns:a16="http://schemas.microsoft.com/office/drawing/2014/main" id="{8C81ADE6-6FFF-736B-D40F-B969C5BA10C3}"/>
              </a:ext>
            </a:extLst>
          </p:cNvPr>
          <p:cNvSpPr/>
          <p:nvPr/>
        </p:nvSpPr>
        <p:spPr>
          <a:xfrm>
            <a:off x="5935470" y="284908"/>
            <a:ext cx="5138965" cy="1924050"/>
          </a:xfrm>
          <a:prstGeom prst="flowChartMagnetic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dirty="0"/>
              <a:t>Hur kan man resonera kring de särskilda skälen för att åter bli antagen till </a:t>
            </a:r>
            <a:r>
              <a:rPr lang="sv-SE" dirty="0" err="1"/>
              <a:t>sfi</a:t>
            </a:r>
            <a:r>
              <a:rPr lang="sv-SE" dirty="0"/>
              <a:t> när eleven tidigare gjort ett avbrott?</a:t>
            </a:r>
          </a:p>
        </p:txBody>
      </p:sp>
      <p:sp>
        <p:nvSpPr>
          <p:cNvPr id="8" name="Flödesschema: Lagring med sekventiell åtkomst 7">
            <a:extLst>
              <a:ext uri="{FF2B5EF4-FFF2-40B4-BE49-F238E27FC236}">
                <a16:creationId xmlns:a16="http://schemas.microsoft.com/office/drawing/2014/main" id="{9979F2A2-7AF2-3F08-0B88-0E86D6244642}"/>
              </a:ext>
            </a:extLst>
          </p:cNvPr>
          <p:cNvSpPr/>
          <p:nvPr/>
        </p:nvSpPr>
        <p:spPr>
          <a:xfrm>
            <a:off x="743346" y="2208958"/>
            <a:ext cx="3956051" cy="1790700"/>
          </a:xfrm>
          <a:prstGeom prst="flowChartMagnetic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a:t>Finns det några undantag från 3-årsregeln? Vilka i så fall och vem avgör?</a:t>
            </a:r>
            <a:endParaRPr lang="sv-SE" dirty="0"/>
          </a:p>
        </p:txBody>
      </p:sp>
      <p:sp>
        <p:nvSpPr>
          <p:cNvPr id="9" name="Flödesschema: Lagring med sekventiell åtkomst 8">
            <a:extLst>
              <a:ext uri="{FF2B5EF4-FFF2-40B4-BE49-F238E27FC236}">
                <a16:creationId xmlns:a16="http://schemas.microsoft.com/office/drawing/2014/main" id="{24991991-5FD1-2AB5-3C00-6B09825E3519}"/>
              </a:ext>
            </a:extLst>
          </p:cNvPr>
          <p:cNvSpPr/>
          <p:nvPr/>
        </p:nvSpPr>
        <p:spPr>
          <a:xfrm>
            <a:off x="334963" y="4447495"/>
            <a:ext cx="4772819" cy="1924050"/>
          </a:xfrm>
          <a:prstGeom prst="flowChartMagnetic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Eventuella karenstider om när det kan vara aktuellt att söka igen om man blir utskriven på grund av bristande progression?</a:t>
            </a:r>
          </a:p>
        </p:txBody>
      </p:sp>
      <p:sp>
        <p:nvSpPr>
          <p:cNvPr id="3" name="Flödesschema: Lagring med sekventiell åtkomst 2">
            <a:extLst>
              <a:ext uri="{FF2B5EF4-FFF2-40B4-BE49-F238E27FC236}">
                <a16:creationId xmlns:a16="http://schemas.microsoft.com/office/drawing/2014/main" id="{8624B558-708F-17E1-AC00-31F2B9BDABE9}"/>
              </a:ext>
            </a:extLst>
          </p:cNvPr>
          <p:cNvSpPr/>
          <p:nvPr/>
        </p:nvSpPr>
        <p:spPr>
          <a:xfrm>
            <a:off x="5472791" y="2546059"/>
            <a:ext cx="3083380" cy="1259892"/>
          </a:xfrm>
          <a:prstGeom prst="flowChartMagnetic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Vem tar beslut om särskilda skäl?</a:t>
            </a:r>
          </a:p>
        </p:txBody>
      </p:sp>
    </p:spTree>
    <p:extLst>
      <p:ext uri="{BB962C8B-B14F-4D97-AF65-F5344CB8AC3E}">
        <p14:creationId xmlns:p14="http://schemas.microsoft.com/office/powerpoint/2010/main" val="186368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B9972DF-4357-12B1-6A81-216F0AE98AE7}"/>
              </a:ext>
            </a:extLst>
          </p:cNvPr>
          <p:cNvSpPr>
            <a:spLocks noGrp="1"/>
          </p:cNvSpPr>
          <p:nvPr>
            <p:ph type="title"/>
          </p:nvPr>
        </p:nvSpPr>
        <p:spPr>
          <a:xfrm>
            <a:off x="334962" y="552451"/>
            <a:ext cx="10917238" cy="1367942"/>
          </a:xfrm>
        </p:spPr>
        <p:txBody>
          <a:bodyPr/>
          <a:lstStyle/>
          <a:p>
            <a:r>
              <a:rPr lang="sv-SE" dirty="0"/>
              <a:t>Kartläggning – bedömning av kunskaper</a:t>
            </a:r>
          </a:p>
        </p:txBody>
      </p:sp>
      <p:sp>
        <p:nvSpPr>
          <p:cNvPr id="3" name="Platshållare för innehåll 2">
            <a:extLst>
              <a:ext uri="{FF2B5EF4-FFF2-40B4-BE49-F238E27FC236}">
                <a16:creationId xmlns:a16="http://schemas.microsoft.com/office/drawing/2014/main" id="{3473DF2B-46B7-7E7D-94ED-355F2DBEB148}"/>
              </a:ext>
            </a:extLst>
          </p:cNvPr>
          <p:cNvSpPr>
            <a:spLocks noGrp="1"/>
          </p:cNvSpPr>
          <p:nvPr>
            <p:ph idx="1"/>
          </p:nvPr>
        </p:nvSpPr>
        <p:spPr>
          <a:xfrm>
            <a:off x="334962" y="2425148"/>
            <a:ext cx="11323638" cy="4134402"/>
          </a:xfrm>
        </p:spPr>
        <p:txBody>
          <a:bodyPr/>
          <a:lstStyle/>
          <a:p>
            <a:pPr marL="0" indent="0">
              <a:buNone/>
            </a:pPr>
            <a:r>
              <a:rPr lang="sv-SE" dirty="0"/>
              <a:t>När en person tas emot till utbildning i </a:t>
            </a:r>
            <a:r>
              <a:rPr lang="sv-SE" dirty="0" err="1"/>
              <a:t>sfi</a:t>
            </a:r>
            <a:r>
              <a:rPr lang="sv-SE" dirty="0"/>
              <a:t> ska personens kunskaper bedömas, om en sådan bedömning inte är uppenbart onödig. Bedömningen ska göras skyndsamt. </a:t>
            </a:r>
          </a:p>
          <a:p>
            <a:pPr marL="0" indent="0">
              <a:buNone/>
            </a:pPr>
            <a:r>
              <a:rPr lang="sv-SE" i="1" dirty="0"/>
              <a:t>20 kap 33 a § skollagen</a:t>
            </a:r>
            <a:endParaRPr lang="sv-SE" dirty="0"/>
          </a:p>
          <a:p>
            <a:pPr marL="0" indent="0">
              <a:buNone/>
            </a:pPr>
            <a:r>
              <a:rPr lang="sv-SE" dirty="0"/>
              <a:t>Bedömningen handlar om personens förmåga att läsa och skriva och om att synliggöra personens erfarenheter och kunskaper.</a:t>
            </a:r>
          </a:p>
          <a:p>
            <a:pPr marL="0" indent="0">
              <a:buNone/>
            </a:pPr>
            <a:endParaRPr lang="sv-SE" i="1" dirty="0"/>
          </a:p>
        </p:txBody>
      </p:sp>
    </p:spTree>
    <p:extLst>
      <p:ext uri="{BB962C8B-B14F-4D97-AF65-F5344CB8AC3E}">
        <p14:creationId xmlns:p14="http://schemas.microsoft.com/office/powerpoint/2010/main" val="9618347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881815C-3F64-7D4A-B893-5E55B6995094}"/>
              </a:ext>
            </a:extLst>
          </p:cNvPr>
          <p:cNvSpPr>
            <a:spLocks noGrp="1"/>
          </p:cNvSpPr>
          <p:nvPr>
            <p:ph type="title"/>
          </p:nvPr>
        </p:nvSpPr>
        <p:spPr/>
        <p:txBody>
          <a:bodyPr/>
          <a:lstStyle/>
          <a:p>
            <a:r>
              <a:rPr lang="sv-SE" dirty="0"/>
              <a:t>Studier i en annan kommun</a:t>
            </a:r>
          </a:p>
        </p:txBody>
      </p:sp>
      <p:sp>
        <p:nvSpPr>
          <p:cNvPr id="3" name="Platshållare för innehåll 2">
            <a:extLst>
              <a:ext uri="{FF2B5EF4-FFF2-40B4-BE49-F238E27FC236}">
                <a16:creationId xmlns:a16="http://schemas.microsoft.com/office/drawing/2014/main" id="{9FEE19BC-027B-2BDE-5F19-D29CD1F68660}"/>
              </a:ext>
            </a:extLst>
          </p:cNvPr>
          <p:cNvSpPr>
            <a:spLocks noGrp="1"/>
          </p:cNvSpPr>
          <p:nvPr>
            <p:ph idx="1"/>
          </p:nvPr>
        </p:nvSpPr>
        <p:spPr>
          <a:xfrm>
            <a:off x="334962" y="2275499"/>
            <a:ext cx="9685338" cy="3667678"/>
          </a:xfrm>
        </p:spPr>
        <p:txBody>
          <a:bodyPr/>
          <a:lstStyle/>
          <a:p>
            <a:pPr marL="0" indent="0">
              <a:buNone/>
            </a:pPr>
            <a:r>
              <a:rPr lang="sv-SE" dirty="0"/>
              <a:t>Den som har rätt att delta i utbildning i </a:t>
            </a:r>
            <a:r>
              <a:rPr lang="sv-SE" dirty="0" err="1"/>
              <a:t>sfi</a:t>
            </a:r>
            <a:r>
              <a:rPr lang="sv-SE" dirty="0"/>
              <a:t> har rätt att delta i sådan utbildning i en annan kommun än hemkommunen, om personen med hänsyn till sina personliga förhållanden har särskilda skäl att få delta i utbildning i den andra kommunen. </a:t>
            </a:r>
          </a:p>
          <a:p>
            <a:pPr marL="0" indent="0">
              <a:buNone/>
            </a:pPr>
            <a:r>
              <a:rPr lang="sv-SE" dirty="0"/>
              <a:t>Huvudmannen beslutar om en person ska tas emot till utbildning i </a:t>
            </a:r>
            <a:r>
              <a:rPr lang="sv-SE" dirty="0" err="1"/>
              <a:t>sfi</a:t>
            </a:r>
            <a:r>
              <a:rPr lang="sv-SE" dirty="0"/>
              <a:t>. </a:t>
            </a:r>
          </a:p>
          <a:p>
            <a:pPr marL="0" indent="0">
              <a:buNone/>
            </a:pPr>
            <a:r>
              <a:rPr lang="sv-SE" dirty="0"/>
              <a:t>Om huvudmannen är en annan kommun än hemkommunen ska huvudmannen informera hemkommunen om att personen tagits emot och om tidpunkten för mottagandet.</a:t>
            </a:r>
          </a:p>
          <a:p>
            <a:pPr marL="0" indent="0">
              <a:buNone/>
            </a:pPr>
            <a:endParaRPr lang="sv-SE" dirty="0"/>
          </a:p>
          <a:p>
            <a:pPr marL="0" indent="0">
              <a:buNone/>
            </a:pPr>
            <a:r>
              <a:rPr lang="sv-SE" i="1" dirty="0"/>
              <a:t>20 kap 31 b § och 33 § skollagen</a:t>
            </a:r>
          </a:p>
        </p:txBody>
      </p:sp>
    </p:spTree>
    <p:extLst>
      <p:ext uri="{BB962C8B-B14F-4D97-AF65-F5344CB8AC3E}">
        <p14:creationId xmlns:p14="http://schemas.microsoft.com/office/powerpoint/2010/main" val="2986885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ödesschema: Lagring med sekventiell åtkomst 2">
            <a:extLst>
              <a:ext uri="{FF2B5EF4-FFF2-40B4-BE49-F238E27FC236}">
                <a16:creationId xmlns:a16="http://schemas.microsoft.com/office/drawing/2014/main" id="{0901A026-E061-ACE9-0CA3-FDB6A7C30D6E}"/>
              </a:ext>
            </a:extLst>
          </p:cNvPr>
          <p:cNvSpPr/>
          <p:nvPr/>
        </p:nvSpPr>
        <p:spPr>
          <a:xfrm>
            <a:off x="765958" y="1023099"/>
            <a:ext cx="4546270" cy="2161750"/>
          </a:xfrm>
          <a:prstGeom prst="flowChartMagnetic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Varför ska mottagande kommun avgöra om det föreligger särskilda skäl för en elev att studera i kommunen istället för hemkommunen?</a:t>
            </a:r>
          </a:p>
        </p:txBody>
      </p:sp>
      <p:sp>
        <p:nvSpPr>
          <p:cNvPr id="5" name="Flödesschema: Lagring med sekventiell åtkomst 4">
            <a:extLst>
              <a:ext uri="{FF2B5EF4-FFF2-40B4-BE49-F238E27FC236}">
                <a16:creationId xmlns:a16="http://schemas.microsoft.com/office/drawing/2014/main" id="{B304207E-8F21-ECCB-D432-33C2B3639854}"/>
              </a:ext>
            </a:extLst>
          </p:cNvPr>
          <p:cNvSpPr/>
          <p:nvPr/>
        </p:nvSpPr>
        <p:spPr>
          <a:xfrm>
            <a:off x="6327711" y="3271776"/>
            <a:ext cx="3418113" cy="1900492"/>
          </a:xfrm>
          <a:prstGeom prst="flowChartMagnetic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Går beslut om mottagande överklaga?</a:t>
            </a:r>
          </a:p>
        </p:txBody>
      </p:sp>
    </p:spTree>
    <p:extLst>
      <p:ext uri="{BB962C8B-B14F-4D97-AF65-F5344CB8AC3E}">
        <p14:creationId xmlns:p14="http://schemas.microsoft.com/office/powerpoint/2010/main" val="1287441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6FD2E01-E6B8-EAA5-51DB-8399D99B3924}"/>
              </a:ext>
            </a:extLst>
          </p:cNvPr>
          <p:cNvSpPr>
            <a:spLocks noGrp="1"/>
          </p:cNvSpPr>
          <p:nvPr>
            <p:ph type="title"/>
          </p:nvPr>
        </p:nvSpPr>
        <p:spPr/>
        <p:txBody>
          <a:bodyPr/>
          <a:lstStyle/>
          <a:p>
            <a:r>
              <a:rPr lang="sv-SE" dirty="0"/>
              <a:t>Individuell studieplan</a:t>
            </a:r>
          </a:p>
        </p:txBody>
      </p:sp>
      <p:sp>
        <p:nvSpPr>
          <p:cNvPr id="3" name="Platshållare för innehåll 2">
            <a:extLst>
              <a:ext uri="{FF2B5EF4-FFF2-40B4-BE49-F238E27FC236}">
                <a16:creationId xmlns:a16="http://schemas.microsoft.com/office/drawing/2014/main" id="{2593C36C-6F0C-6FFE-A7F3-8B29EFA823F7}"/>
              </a:ext>
            </a:extLst>
          </p:cNvPr>
          <p:cNvSpPr>
            <a:spLocks noGrp="1"/>
          </p:cNvSpPr>
          <p:nvPr>
            <p:ph idx="1"/>
          </p:nvPr>
        </p:nvSpPr>
        <p:spPr>
          <a:xfrm>
            <a:off x="334962" y="2097947"/>
            <a:ext cx="9685338" cy="3667678"/>
          </a:xfrm>
        </p:spPr>
        <p:txBody>
          <a:bodyPr/>
          <a:lstStyle/>
          <a:p>
            <a:pPr marL="0" indent="0">
              <a:buNone/>
            </a:pPr>
            <a:r>
              <a:rPr lang="sv-SE" dirty="0"/>
              <a:t>Den individuella studieplanen ska bland annat innehålla information om när eleven första gången togs emot till </a:t>
            </a:r>
            <a:r>
              <a:rPr lang="sv-SE" dirty="0" err="1"/>
              <a:t>sfi</a:t>
            </a:r>
            <a:r>
              <a:rPr lang="sv-SE" dirty="0"/>
              <a:t>. </a:t>
            </a:r>
          </a:p>
          <a:p>
            <a:pPr marL="0" indent="0">
              <a:buNone/>
            </a:pPr>
            <a:r>
              <a:rPr lang="sv-SE" dirty="0"/>
              <a:t>Om eleven övergår till </a:t>
            </a:r>
            <a:r>
              <a:rPr lang="sv-SE" dirty="0" err="1"/>
              <a:t>sfi</a:t>
            </a:r>
            <a:r>
              <a:rPr lang="sv-SE" dirty="0"/>
              <a:t> hos en annan huvudman ska den huvudman som eleven lämnar överlämna en kopia av elevens individuella studieplan till den mottagande huvudmannen.</a:t>
            </a:r>
          </a:p>
          <a:p>
            <a:pPr marL="0" indent="0">
              <a:buNone/>
            </a:pPr>
            <a:endParaRPr lang="sv-SE" i="1" dirty="0"/>
          </a:p>
          <a:p>
            <a:pPr marL="0" indent="0">
              <a:buNone/>
            </a:pPr>
            <a:r>
              <a:rPr lang="sv-SE" i="1" dirty="0"/>
              <a:t>3 kap 12 j §, 20 kap 8 a § skollagen</a:t>
            </a:r>
          </a:p>
        </p:txBody>
      </p:sp>
    </p:spTree>
    <p:extLst>
      <p:ext uri="{BB962C8B-B14F-4D97-AF65-F5344CB8AC3E}">
        <p14:creationId xmlns:p14="http://schemas.microsoft.com/office/powerpoint/2010/main" val="2454842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ödesschema: Lagring med sekventiell åtkomst 2">
            <a:extLst>
              <a:ext uri="{FF2B5EF4-FFF2-40B4-BE49-F238E27FC236}">
                <a16:creationId xmlns:a16="http://schemas.microsoft.com/office/drawing/2014/main" id="{C7709429-9A99-10B8-1B20-8B4DC1C76DEE}"/>
              </a:ext>
            </a:extLst>
          </p:cNvPr>
          <p:cNvSpPr/>
          <p:nvPr/>
        </p:nvSpPr>
        <p:spPr>
          <a:xfrm>
            <a:off x="255883" y="437839"/>
            <a:ext cx="4470071" cy="1870090"/>
          </a:xfrm>
          <a:prstGeom prst="flowChartMagnetic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Hur ska det fungera med studieplanen för elever som tas emot på folkhögskola?</a:t>
            </a:r>
          </a:p>
        </p:txBody>
      </p:sp>
      <p:sp>
        <p:nvSpPr>
          <p:cNvPr id="6" name="Flödesschema: Lagring med sekventiell åtkomst 5">
            <a:extLst>
              <a:ext uri="{FF2B5EF4-FFF2-40B4-BE49-F238E27FC236}">
                <a16:creationId xmlns:a16="http://schemas.microsoft.com/office/drawing/2014/main" id="{BAE4BB02-DC7E-384E-B8D7-CA48FEA89827}"/>
              </a:ext>
            </a:extLst>
          </p:cNvPr>
          <p:cNvSpPr/>
          <p:nvPr/>
        </p:nvSpPr>
        <p:spPr>
          <a:xfrm>
            <a:off x="2005377" y="3615026"/>
            <a:ext cx="4709555" cy="1870090"/>
          </a:xfrm>
          <a:prstGeom prst="flowChartMagnetic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Finns det planer på en nationellt organiserad eller standardiserad studieplan som följer eleven mellan huvudmän och kommuner?</a:t>
            </a:r>
          </a:p>
        </p:txBody>
      </p:sp>
      <p:sp>
        <p:nvSpPr>
          <p:cNvPr id="7" name="Flödesschema: Lagring med sekventiell åtkomst 6">
            <a:extLst>
              <a:ext uri="{FF2B5EF4-FFF2-40B4-BE49-F238E27FC236}">
                <a16:creationId xmlns:a16="http://schemas.microsoft.com/office/drawing/2014/main" id="{261DDE55-9C87-C708-A337-A2EED180BC60}"/>
              </a:ext>
            </a:extLst>
          </p:cNvPr>
          <p:cNvSpPr/>
          <p:nvPr/>
        </p:nvSpPr>
        <p:spPr>
          <a:xfrm>
            <a:off x="8025174" y="4139795"/>
            <a:ext cx="3000500" cy="1345321"/>
          </a:xfrm>
          <a:prstGeom prst="flowChartMagnetic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Hur ska överföring av ISP till andra kommuner ske?</a:t>
            </a:r>
          </a:p>
        </p:txBody>
      </p:sp>
      <p:sp>
        <p:nvSpPr>
          <p:cNvPr id="4" name="Flödesschema: Lagring med sekventiell åtkomst 3">
            <a:extLst>
              <a:ext uri="{FF2B5EF4-FFF2-40B4-BE49-F238E27FC236}">
                <a16:creationId xmlns:a16="http://schemas.microsoft.com/office/drawing/2014/main" id="{FC598820-AD44-1CE6-5DA5-922822CF5C52}"/>
              </a:ext>
            </a:extLst>
          </p:cNvPr>
          <p:cNvSpPr/>
          <p:nvPr/>
        </p:nvSpPr>
        <p:spPr>
          <a:xfrm>
            <a:off x="5327780" y="663827"/>
            <a:ext cx="6223518" cy="2853814"/>
          </a:xfrm>
          <a:prstGeom prst="flowChartMagnetic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Vad gäller inom kriminalvården? Vi kan ha klienter som studerar </a:t>
            </a:r>
            <a:r>
              <a:rPr lang="sv-SE" dirty="0" err="1"/>
              <a:t>sfi</a:t>
            </a:r>
            <a:r>
              <a:rPr lang="sv-SE" dirty="0"/>
              <a:t> en tid, sedan blir de frisläppta. En del jobbar eller försöker hitta jobb. En del återfaller i kriminalitet. De kommer tillbaka på anstalt. Vad händer för dem då om deras startdatum ligger tre år bak i tiden? </a:t>
            </a:r>
          </a:p>
        </p:txBody>
      </p:sp>
    </p:spTree>
    <p:extLst>
      <p:ext uri="{BB962C8B-B14F-4D97-AF65-F5344CB8AC3E}">
        <p14:creationId xmlns:p14="http://schemas.microsoft.com/office/powerpoint/2010/main" val="2282274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CE2AC75-475E-7648-B40F-B7A8EB346CEE}"/>
              </a:ext>
            </a:extLst>
          </p:cNvPr>
          <p:cNvSpPr>
            <a:spLocks noGrp="1"/>
          </p:cNvSpPr>
          <p:nvPr>
            <p:ph type="title"/>
          </p:nvPr>
        </p:nvSpPr>
        <p:spPr/>
        <p:txBody>
          <a:bodyPr/>
          <a:lstStyle/>
          <a:p>
            <a:r>
              <a:rPr lang="sv-SE" dirty="0"/>
              <a:t>Handlingsplan</a:t>
            </a:r>
          </a:p>
        </p:txBody>
      </p:sp>
      <p:sp>
        <p:nvSpPr>
          <p:cNvPr id="3" name="Platshållare för innehåll 2">
            <a:extLst>
              <a:ext uri="{FF2B5EF4-FFF2-40B4-BE49-F238E27FC236}">
                <a16:creationId xmlns:a16="http://schemas.microsoft.com/office/drawing/2014/main" id="{B1139FDD-73B9-DC1A-2EC9-66CFA92D2E1A}"/>
              </a:ext>
            </a:extLst>
          </p:cNvPr>
          <p:cNvSpPr>
            <a:spLocks noGrp="1"/>
          </p:cNvSpPr>
          <p:nvPr>
            <p:ph idx="1"/>
          </p:nvPr>
        </p:nvSpPr>
        <p:spPr>
          <a:xfrm>
            <a:off x="334962" y="1723812"/>
            <a:ext cx="9685338" cy="3667678"/>
          </a:xfrm>
        </p:spPr>
        <p:txBody>
          <a:bodyPr/>
          <a:lstStyle/>
          <a:p>
            <a:pPr marL="0" indent="0">
              <a:buNone/>
            </a:pPr>
            <a:r>
              <a:rPr lang="sv-SE" dirty="0"/>
              <a:t>Hemkommunen är skyldig att se till att utbildning i </a:t>
            </a:r>
            <a:r>
              <a:rPr lang="sv-SE" dirty="0" err="1"/>
              <a:t>sfi</a:t>
            </a:r>
            <a:r>
              <a:rPr lang="sv-SE" dirty="0"/>
              <a:t> erbjuds dem som har rätt att delta i utbildningen. </a:t>
            </a:r>
          </a:p>
          <a:p>
            <a:pPr marL="0" indent="0">
              <a:buNone/>
            </a:pPr>
            <a:r>
              <a:rPr lang="sv-SE" dirty="0"/>
              <a:t>Kommunen ska planera och genomföra insatser för att nå personer som har rätt till </a:t>
            </a:r>
            <a:r>
              <a:rPr lang="sv-SE" dirty="0" err="1"/>
              <a:t>sfi</a:t>
            </a:r>
            <a:r>
              <a:rPr lang="sv-SE" dirty="0"/>
              <a:t> och motivera dem att delta i utbildningen. Det är kommunens ansvar att beskriva insatserna i en handlingsplan. Det är även kommunen som ansvarar för att regelbundet följa upp handlingsplanen och för att revidera den vid behov.</a:t>
            </a:r>
          </a:p>
          <a:p>
            <a:pPr marL="0" indent="0">
              <a:buNone/>
            </a:pPr>
            <a:endParaRPr lang="sv-SE" dirty="0"/>
          </a:p>
          <a:p>
            <a:pPr marL="0" indent="0">
              <a:buNone/>
            </a:pPr>
            <a:r>
              <a:rPr lang="sv-SE" i="1" dirty="0"/>
              <a:t>20 kap 28 § skollagen</a:t>
            </a:r>
          </a:p>
        </p:txBody>
      </p:sp>
    </p:spTree>
    <p:extLst>
      <p:ext uri="{BB962C8B-B14F-4D97-AF65-F5344CB8AC3E}">
        <p14:creationId xmlns:p14="http://schemas.microsoft.com/office/powerpoint/2010/main" val="27404439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ödesschema: Lagring med sekventiell åtkomst 2">
            <a:extLst>
              <a:ext uri="{FF2B5EF4-FFF2-40B4-BE49-F238E27FC236}">
                <a16:creationId xmlns:a16="http://schemas.microsoft.com/office/drawing/2014/main" id="{78F91785-1A34-CF1D-0EDA-72D5538B7FF6}"/>
              </a:ext>
            </a:extLst>
          </p:cNvPr>
          <p:cNvSpPr/>
          <p:nvPr/>
        </p:nvSpPr>
        <p:spPr>
          <a:xfrm>
            <a:off x="559708" y="3089633"/>
            <a:ext cx="5675992" cy="2592481"/>
          </a:xfrm>
          <a:prstGeom prst="flowChartMagnetic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Vår kommun har ingen </a:t>
            </a:r>
            <a:r>
              <a:rPr lang="sv-SE" dirty="0" err="1"/>
              <a:t>sfi</a:t>
            </a:r>
            <a:r>
              <a:rPr lang="sv-SE" dirty="0"/>
              <a:t> i egen regi. Våra elever studerar </a:t>
            </a:r>
            <a:r>
              <a:rPr lang="sv-SE" dirty="0" err="1"/>
              <a:t>sfi</a:t>
            </a:r>
            <a:r>
              <a:rPr lang="sv-SE" dirty="0"/>
              <a:t> i flertalet kommuner, hos olika huvudmän, och finns därmed heller ej i våra elevsystem. Vad är viktigt för oss att tänka på som hemkommun och för vår handlingsplan?</a:t>
            </a:r>
          </a:p>
        </p:txBody>
      </p:sp>
      <p:sp>
        <p:nvSpPr>
          <p:cNvPr id="4" name="Flödesschema: Lagring med sekventiell åtkomst 3">
            <a:extLst>
              <a:ext uri="{FF2B5EF4-FFF2-40B4-BE49-F238E27FC236}">
                <a16:creationId xmlns:a16="http://schemas.microsoft.com/office/drawing/2014/main" id="{44ED481A-B722-3153-7D01-D72DA6717624}"/>
              </a:ext>
            </a:extLst>
          </p:cNvPr>
          <p:cNvSpPr/>
          <p:nvPr/>
        </p:nvSpPr>
        <p:spPr>
          <a:xfrm>
            <a:off x="6295574" y="728568"/>
            <a:ext cx="5064576" cy="2186081"/>
          </a:xfrm>
          <a:prstGeom prst="flowChartMagnetic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Hur fångar kommunerna upp elever som inte fått informationen?</a:t>
            </a:r>
            <a:br>
              <a:rPr lang="sv-SE" dirty="0"/>
            </a:br>
            <a:r>
              <a:rPr lang="sv-SE" dirty="0"/>
              <a:t>Hur ska de elever som inte är inne i </a:t>
            </a:r>
            <a:r>
              <a:rPr lang="sv-SE" dirty="0" err="1"/>
              <a:t>sfi</a:t>
            </a:r>
            <a:r>
              <a:rPr lang="sv-SE" dirty="0"/>
              <a:t>-systemet nu få reda på att deras tid för att fullfölja </a:t>
            </a:r>
            <a:r>
              <a:rPr lang="sv-SE" dirty="0" err="1"/>
              <a:t>sfi</a:t>
            </a:r>
            <a:r>
              <a:rPr lang="sv-SE" dirty="0"/>
              <a:t> tickar?</a:t>
            </a:r>
          </a:p>
        </p:txBody>
      </p:sp>
      <p:sp>
        <p:nvSpPr>
          <p:cNvPr id="2" name="Flödesschema: Lagring med sekventiell åtkomst 1">
            <a:extLst>
              <a:ext uri="{FF2B5EF4-FFF2-40B4-BE49-F238E27FC236}">
                <a16:creationId xmlns:a16="http://schemas.microsoft.com/office/drawing/2014/main" id="{1D16F121-EBE1-BF9B-C505-162745E839F4}"/>
              </a:ext>
            </a:extLst>
          </p:cNvPr>
          <p:cNvSpPr/>
          <p:nvPr/>
        </p:nvSpPr>
        <p:spPr>
          <a:xfrm>
            <a:off x="7546524" y="3871819"/>
            <a:ext cx="3418113" cy="1900492"/>
          </a:xfrm>
          <a:prstGeom prst="flowChartMagnetic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Hur långt sträcker sig det skärpta kravet om uppsökande?</a:t>
            </a:r>
          </a:p>
        </p:txBody>
      </p:sp>
      <p:sp>
        <p:nvSpPr>
          <p:cNvPr id="5" name="Flödesschema: Lagring med sekventiell åtkomst 4">
            <a:extLst>
              <a:ext uri="{FF2B5EF4-FFF2-40B4-BE49-F238E27FC236}">
                <a16:creationId xmlns:a16="http://schemas.microsoft.com/office/drawing/2014/main" id="{A687F695-6C9C-5DB1-9B96-02DE166C54ED}"/>
              </a:ext>
            </a:extLst>
          </p:cNvPr>
          <p:cNvSpPr/>
          <p:nvPr/>
        </p:nvSpPr>
        <p:spPr>
          <a:xfrm>
            <a:off x="1175658" y="571635"/>
            <a:ext cx="3418113" cy="1900492"/>
          </a:xfrm>
          <a:prstGeom prst="flowChartMagnetic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Vad ska handlingsplanen innehålla, finns det någon mall?</a:t>
            </a:r>
          </a:p>
        </p:txBody>
      </p:sp>
    </p:spTree>
    <p:extLst>
      <p:ext uri="{BB962C8B-B14F-4D97-AF65-F5344CB8AC3E}">
        <p14:creationId xmlns:p14="http://schemas.microsoft.com/office/powerpoint/2010/main" val="307697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7DC908-22BA-394C-1B83-D01023AB13B9}"/>
              </a:ext>
            </a:extLst>
          </p:cNvPr>
          <p:cNvSpPr>
            <a:spLocks noGrp="1"/>
          </p:cNvSpPr>
          <p:nvPr>
            <p:ph type="title"/>
          </p:nvPr>
        </p:nvSpPr>
        <p:spPr/>
        <p:txBody>
          <a:bodyPr/>
          <a:lstStyle/>
          <a:p>
            <a:r>
              <a:rPr lang="sv-SE" dirty="0"/>
              <a:t>Mer information om de skärpta kraven i </a:t>
            </a:r>
            <a:r>
              <a:rPr lang="sv-SE" dirty="0" err="1"/>
              <a:t>sfi</a:t>
            </a:r>
            <a:endParaRPr lang="sv-SE" dirty="0"/>
          </a:p>
        </p:txBody>
      </p:sp>
      <p:sp>
        <p:nvSpPr>
          <p:cNvPr id="3" name="Platshållare för innehåll 2">
            <a:extLst>
              <a:ext uri="{FF2B5EF4-FFF2-40B4-BE49-F238E27FC236}">
                <a16:creationId xmlns:a16="http://schemas.microsoft.com/office/drawing/2014/main" id="{E2C3BF7E-B4A7-64B5-AC8D-C5C522883458}"/>
              </a:ext>
            </a:extLst>
          </p:cNvPr>
          <p:cNvSpPr>
            <a:spLocks noGrp="1"/>
          </p:cNvSpPr>
          <p:nvPr>
            <p:ph idx="1"/>
          </p:nvPr>
        </p:nvSpPr>
        <p:spPr/>
        <p:txBody>
          <a:bodyPr/>
          <a:lstStyle/>
          <a:p>
            <a:pPr marL="180975" marR="0" lvl="0" indent="-180975" algn="l" defTabSz="914400" rtl="0" eaLnBrk="1" fontAlgn="auto" latinLnBrk="0" hangingPunct="1">
              <a:lnSpc>
                <a:spcPct val="100000"/>
              </a:lnSpc>
              <a:spcBef>
                <a:spcPts val="1600"/>
              </a:spcBef>
              <a:spcAft>
                <a:spcPts val="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prstClr val="black"/>
                </a:solidFill>
                <a:effectLst/>
                <a:uLnTx/>
                <a:uFillTx/>
                <a:latin typeface="Arial"/>
                <a:ea typeface="+mn-ea"/>
                <a:cs typeface="+mn-cs"/>
                <a:hlinkClick r:id="rId3"/>
              </a:rPr>
              <a:t>Skärpta krav i </a:t>
            </a:r>
            <a:r>
              <a:rPr kumimoji="0" lang="sv-SE" sz="2000" b="0" i="0" u="none" strike="noStrike" kern="1200" cap="none" spc="0" normalizeH="0" baseline="0" noProof="0" dirty="0" err="1">
                <a:ln>
                  <a:noFill/>
                </a:ln>
                <a:solidFill>
                  <a:prstClr val="black"/>
                </a:solidFill>
                <a:effectLst/>
                <a:uLnTx/>
                <a:uFillTx/>
                <a:latin typeface="Arial"/>
                <a:ea typeface="+mn-ea"/>
                <a:cs typeface="+mn-cs"/>
                <a:hlinkClick r:id="rId3"/>
              </a:rPr>
              <a:t>sfi</a:t>
            </a:r>
            <a:r>
              <a:rPr kumimoji="0" lang="sv-SE" sz="2000" b="0" i="0" u="none" strike="noStrike" kern="1200" cap="none" spc="0" normalizeH="0" baseline="0" noProof="0" dirty="0">
                <a:ln>
                  <a:noFill/>
                </a:ln>
                <a:solidFill>
                  <a:prstClr val="black"/>
                </a:solidFill>
                <a:effectLst/>
                <a:uLnTx/>
                <a:uFillTx/>
                <a:latin typeface="Arial"/>
                <a:ea typeface="+mn-ea"/>
                <a:cs typeface="+mn-cs"/>
                <a:hlinkClick r:id="rId3"/>
              </a:rPr>
              <a:t> - Skolverket</a:t>
            </a:r>
            <a:endParaRPr kumimoji="0" lang="sv-SE" sz="2000" b="0" i="0" u="none" strike="noStrike" kern="1200" cap="none" spc="0" normalizeH="0" baseline="0" noProof="0" dirty="0">
              <a:ln>
                <a:noFill/>
              </a:ln>
              <a:solidFill>
                <a:prstClr val="black"/>
              </a:solidFill>
              <a:effectLst/>
              <a:uLnTx/>
              <a:uFillTx/>
              <a:latin typeface="Arial"/>
              <a:ea typeface="+mn-ea"/>
              <a:cs typeface="+mn-cs"/>
            </a:endParaRPr>
          </a:p>
          <a:p>
            <a:pPr marL="180975" marR="0" lvl="0" indent="-180975" algn="l" defTabSz="914400" rtl="0" eaLnBrk="1" fontAlgn="auto" latinLnBrk="0" hangingPunct="1">
              <a:lnSpc>
                <a:spcPct val="100000"/>
              </a:lnSpc>
              <a:spcBef>
                <a:spcPts val="1600"/>
              </a:spcBef>
              <a:spcAft>
                <a:spcPts val="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prstClr val="black"/>
                </a:solidFill>
                <a:effectLst/>
                <a:uLnTx/>
                <a:uFillTx/>
                <a:latin typeface="Arial"/>
                <a:ea typeface="+mn-ea"/>
                <a:cs typeface="+mn-cs"/>
                <a:hlinkClick r:id="rId4"/>
              </a:rPr>
              <a:t>Rätt till </a:t>
            </a:r>
            <a:r>
              <a:rPr kumimoji="0" lang="sv-SE" sz="2000" b="0" i="0" u="none" strike="noStrike" kern="1200" cap="none" spc="0" normalizeH="0" baseline="0" noProof="0" dirty="0" err="1">
                <a:ln>
                  <a:noFill/>
                </a:ln>
                <a:solidFill>
                  <a:prstClr val="black"/>
                </a:solidFill>
                <a:effectLst/>
                <a:uLnTx/>
                <a:uFillTx/>
                <a:latin typeface="Arial"/>
                <a:ea typeface="+mn-ea"/>
                <a:cs typeface="+mn-cs"/>
                <a:hlinkClick r:id="rId4"/>
              </a:rPr>
              <a:t>sfi</a:t>
            </a:r>
            <a:r>
              <a:rPr kumimoji="0" lang="sv-SE" sz="2000" b="0" i="0" u="none" strike="noStrike" kern="1200" cap="none" spc="0" normalizeH="0" baseline="0" noProof="0" dirty="0">
                <a:ln>
                  <a:noFill/>
                </a:ln>
                <a:solidFill>
                  <a:prstClr val="black"/>
                </a:solidFill>
                <a:effectLst/>
                <a:uLnTx/>
                <a:uFillTx/>
                <a:latin typeface="Arial"/>
                <a:ea typeface="+mn-ea"/>
                <a:cs typeface="+mn-cs"/>
                <a:hlinkClick r:id="rId4"/>
              </a:rPr>
              <a:t> - Skolverket</a:t>
            </a:r>
            <a:endParaRPr kumimoji="0" lang="sv-SE" sz="2000" b="0" i="0" u="none" strike="noStrike" kern="1200" cap="none" spc="0" normalizeH="0" baseline="0" noProof="0" dirty="0">
              <a:ln>
                <a:noFill/>
              </a:ln>
              <a:solidFill>
                <a:prstClr val="black"/>
              </a:solidFill>
              <a:effectLst/>
              <a:uLnTx/>
              <a:uFillTx/>
              <a:latin typeface="Arial"/>
              <a:ea typeface="+mn-ea"/>
              <a:cs typeface="+mn-cs"/>
            </a:endParaRPr>
          </a:p>
          <a:p>
            <a:r>
              <a:rPr lang="sv-SE" dirty="0">
                <a:hlinkClick r:id="rId5"/>
              </a:rPr>
              <a:t>Skärpta krav i kommunal vuxenutbildning i svenska för invandrare (</a:t>
            </a:r>
            <a:r>
              <a:rPr lang="sv-SE" dirty="0" err="1">
                <a:hlinkClick r:id="rId5"/>
              </a:rPr>
              <a:t>sfi</a:t>
            </a:r>
            <a:r>
              <a:rPr lang="sv-SE" dirty="0">
                <a:hlinkClick r:id="rId5"/>
              </a:rPr>
              <a:t>) - Regeringen.se</a:t>
            </a:r>
            <a:endParaRPr lang="sv-SE" dirty="0"/>
          </a:p>
          <a:p>
            <a:r>
              <a:rPr lang="sv-SE" dirty="0">
                <a:hlinkClick r:id="rId6"/>
              </a:rPr>
              <a:t>SFS2025-1311.pdf</a:t>
            </a:r>
            <a:endParaRPr lang="sv-SE" dirty="0"/>
          </a:p>
          <a:p>
            <a:r>
              <a:rPr lang="sv-SE" dirty="0">
                <a:hlinkClick r:id="rId7"/>
              </a:rPr>
              <a:t>SFS2025-1428.pdf</a:t>
            </a:r>
            <a:endParaRPr lang="sv-SE" dirty="0"/>
          </a:p>
          <a:p>
            <a:endParaRPr lang="sv-SE" dirty="0"/>
          </a:p>
          <a:p>
            <a:endParaRPr lang="sv-SE" dirty="0"/>
          </a:p>
        </p:txBody>
      </p:sp>
    </p:spTree>
    <p:extLst>
      <p:ext uri="{BB962C8B-B14F-4D97-AF65-F5344CB8AC3E}">
        <p14:creationId xmlns:p14="http://schemas.microsoft.com/office/powerpoint/2010/main" val="7870640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01639-4C12-9EEE-446C-F6D57E3A3E3E}"/>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608CAE09-DB7C-454A-9BCD-D2A9A63B281E}"/>
              </a:ext>
            </a:extLst>
          </p:cNvPr>
          <p:cNvSpPr>
            <a:spLocks noGrp="1"/>
          </p:cNvSpPr>
          <p:nvPr>
            <p:ph type="ctrTitle"/>
          </p:nvPr>
        </p:nvSpPr>
        <p:spPr/>
        <p:txBody>
          <a:bodyPr/>
          <a:lstStyle/>
          <a:p>
            <a:r>
              <a:rPr lang="sv-SE" dirty="0"/>
              <a:t>Nya kursplaner i sfi </a:t>
            </a:r>
          </a:p>
        </p:txBody>
      </p:sp>
      <p:sp>
        <p:nvSpPr>
          <p:cNvPr id="5" name="Underrubrik 4">
            <a:extLst>
              <a:ext uri="{FF2B5EF4-FFF2-40B4-BE49-F238E27FC236}">
                <a16:creationId xmlns:a16="http://schemas.microsoft.com/office/drawing/2014/main" id="{09FC5FBA-F231-1972-D466-7A5F4ADD794A}"/>
              </a:ext>
            </a:extLst>
          </p:cNvPr>
          <p:cNvSpPr>
            <a:spLocks noGrp="1"/>
          </p:cNvSpPr>
          <p:nvPr>
            <p:ph type="subTitle" idx="1"/>
          </p:nvPr>
        </p:nvSpPr>
        <p:spPr/>
        <p:txBody>
          <a:bodyPr/>
          <a:lstStyle/>
          <a:p>
            <a:endParaRPr lang="sv-SE" dirty="0"/>
          </a:p>
        </p:txBody>
      </p:sp>
    </p:spTree>
    <p:extLst>
      <p:ext uri="{BB962C8B-B14F-4D97-AF65-F5344CB8AC3E}">
        <p14:creationId xmlns:p14="http://schemas.microsoft.com/office/powerpoint/2010/main" val="9910419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B56F1-5372-2F78-E41D-93A9727B693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CE14D10-173C-A384-1A0E-6BA4FB2B6DDB}"/>
              </a:ext>
            </a:extLst>
          </p:cNvPr>
          <p:cNvSpPr>
            <a:spLocks noGrp="1"/>
          </p:cNvSpPr>
          <p:nvPr>
            <p:ph type="title"/>
          </p:nvPr>
        </p:nvSpPr>
        <p:spPr/>
        <p:txBody>
          <a:bodyPr/>
          <a:lstStyle/>
          <a:p>
            <a:r>
              <a:rPr lang="sv-SE" noProof="0" dirty="0"/>
              <a:t>Innehåll</a:t>
            </a:r>
          </a:p>
        </p:txBody>
      </p:sp>
      <p:pic>
        <p:nvPicPr>
          <p:cNvPr id="10" name="Platshållare för bild 9">
            <a:extLst>
              <a:ext uri="{FF2B5EF4-FFF2-40B4-BE49-F238E27FC236}">
                <a16:creationId xmlns:a16="http://schemas.microsoft.com/office/drawing/2014/main" id="{C152D810-67C8-0179-16A1-A2B1D04443E0}"/>
              </a:ext>
              <a:ext uri="{C183D7F6-B498-43B3-948B-1728B52AA6E4}">
                <adec:decorative xmlns:adec="http://schemas.microsoft.com/office/drawing/2017/decorative" val="1"/>
              </a:ext>
            </a:extLst>
          </p:cNvPr>
          <p:cNvPicPr>
            <a:picLocks noGrp="1" noChangeAspect="1"/>
          </p:cNvPicPr>
          <p:nvPr>
            <p:ph type="pic" sz="quarter" idx="4294967295"/>
          </p:nvPr>
        </p:nvPicPr>
        <p:blipFill>
          <a:blip>
            <a:extLst>
              <a:ext uri="{96DAC541-7B7A-43D3-8B79-37D633B846F1}">
                <asvg:svgBlip xmlns:asvg="http://schemas.microsoft.com/office/drawing/2016/SVG/main" r:embed="rId3"/>
              </a:ext>
            </a:extLst>
          </a:blip>
          <a:srcRect l="2407" r="2407"/>
          <a:stretch/>
        </p:blipFill>
        <p:spPr>
          <a:xfrm>
            <a:off x="5013780" y="1021556"/>
            <a:ext cx="4583112" cy="4814888"/>
          </a:xfrm>
        </p:spPr>
      </p:pic>
      <p:sp>
        <p:nvSpPr>
          <p:cNvPr id="4" name="Platshållare för innehåll 2">
            <a:extLst>
              <a:ext uri="{FF2B5EF4-FFF2-40B4-BE49-F238E27FC236}">
                <a16:creationId xmlns:a16="http://schemas.microsoft.com/office/drawing/2014/main" id="{3FA37C77-EE3E-C10D-63C7-906429109389}"/>
              </a:ext>
            </a:extLst>
          </p:cNvPr>
          <p:cNvSpPr txBox="1">
            <a:spLocks/>
          </p:cNvSpPr>
          <p:nvPr/>
        </p:nvSpPr>
        <p:spPr>
          <a:xfrm>
            <a:off x="4384448" y="1409056"/>
            <a:ext cx="3681867" cy="5078829"/>
          </a:xfrm>
          <a:prstGeom prst="rect">
            <a:avLst/>
          </a:prstGeom>
        </p:spPr>
        <p:txBody>
          <a:bodyPr vert="horz" lIns="0" tIns="0" rIns="0" bIns="0" rtlCol="0">
            <a:noAutofit/>
          </a:bodyPr>
          <a:lstStyle>
            <a:lvl1pPr marL="180975" indent="-180975" algn="l" defTabSz="914400" rtl="0" eaLnBrk="1" latinLnBrk="0" hangingPunct="1">
              <a:lnSpc>
                <a:spcPct val="100000"/>
              </a:lnSpc>
              <a:spcBef>
                <a:spcPts val="1600"/>
              </a:spcBef>
              <a:buFont typeface="Arial" panose="020B0604020202020204" pitchFamily="34" charset="0"/>
              <a:buChar char="•"/>
              <a:defRPr sz="2000" kern="1200">
                <a:solidFill>
                  <a:schemeClr val="tx1"/>
                </a:solidFill>
                <a:latin typeface="+mn-lt"/>
                <a:ea typeface="+mn-ea"/>
                <a:cs typeface="+mn-cs"/>
              </a:defRPr>
            </a:lvl1pPr>
            <a:lvl2pPr marL="447675" indent="-266700" algn="l" defTabSz="914400" rtl="0" eaLnBrk="1" latinLnBrk="0" hangingPunct="1">
              <a:lnSpc>
                <a:spcPct val="100000"/>
              </a:lnSpc>
              <a:spcBef>
                <a:spcPts val="500"/>
              </a:spcBef>
              <a:buFont typeface="Arial" panose="020B0604020202020204" pitchFamily="34" charset="0"/>
              <a:buChar char="−"/>
              <a:tabLst>
                <a:tab pos="447675" algn="l"/>
              </a:tabLst>
              <a:defRPr sz="1800" kern="1200">
                <a:solidFill>
                  <a:schemeClr val="tx1"/>
                </a:solidFill>
                <a:latin typeface="+mn-lt"/>
                <a:ea typeface="+mn-ea"/>
                <a:cs typeface="+mn-cs"/>
              </a:defRPr>
            </a:lvl2pPr>
            <a:lvl3pPr marL="628650" indent="-180975"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3pPr>
            <a:lvl4pPr marL="804863" indent="-176213" algn="l" defTabSz="914400" rtl="0" eaLnBrk="1" latinLnBrk="0" hangingPunct="1">
              <a:lnSpc>
                <a:spcPct val="100000"/>
              </a:lnSpc>
              <a:spcBef>
                <a:spcPts val="500"/>
              </a:spcBef>
              <a:buFont typeface="Arial" panose="020B0604020202020204" pitchFamily="34" charset="0"/>
              <a:buChar char="−"/>
              <a:tabLst/>
              <a:defRPr sz="1600" kern="1200">
                <a:solidFill>
                  <a:schemeClr val="tx1"/>
                </a:solidFill>
                <a:latin typeface="+mn-lt"/>
                <a:ea typeface="+mn-ea"/>
                <a:cs typeface="+mn-cs"/>
              </a:defRPr>
            </a:lvl4pPr>
            <a:lvl5pPr marL="987425" indent="-182563"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noProof="0" dirty="0"/>
          </a:p>
        </p:txBody>
      </p:sp>
      <p:sp>
        <p:nvSpPr>
          <p:cNvPr id="5" name="Platshållare för innehåll 2">
            <a:extLst>
              <a:ext uri="{FF2B5EF4-FFF2-40B4-BE49-F238E27FC236}">
                <a16:creationId xmlns:a16="http://schemas.microsoft.com/office/drawing/2014/main" id="{6E713F34-4E9B-21E2-BBB4-92C41F5170B1}"/>
              </a:ext>
            </a:extLst>
          </p:cNvPr>
          <p:cNvSpPr txBox="1">
            <a:spLocks/>
          </p:cNvSpPr>
          <p:nvPr/>
        </p:nvSpPr>
        <p:spPr>
          <a:xfrm>
            <a:off x="298109" y="1455529"/>
            <a:ext cx="4204317" cy="5078829"/>
          </a:xfrm>
          <a:prstGeom prst="rect">
            <a:avLst/>
          </a:prstGeom>
        </p:spPr>
        <p:txBody>
          <a:bodyPr vert="horz" lIns="0" tIns="0" rIns="0" bIns="0" rtlCol="0">
            <a:noAutofit/>
          </a:bodyPr>
          <a:lstStyle>
            <a:lvl1pPr marL="180975" indent="-180975" algn="l" defTabSz="914400" rtl="0" eaLnBrk="1" latinLnBrk="0" hangingPunct="1">
              <a:lnSpc>
                <a:spcPct val="100000"/>
              </a:lnSpc>
              <a:spcBef>
                <a:spcPts val="1600"/>
              </a:spcBef>
              <a:buFont typeface="Arial" panose="020B0604020202020204" pitchFamily="34" charset="0"/>
              <a:buChar char="•"/>
              <a:defRPr sz="2000" kern="1200">
                <a:solidFill>
                  <a:schemeClr val="tx1"/>
                </a:solidFill>
                <a:latin typeface="+mn-lt"/>
                <a:ea typeface="+mn-ea"/>
                <a:cs typeface="+mn-cs"/>
              </a:defRPr>
            </a:lvl1pPr>
            <a:lvl2pPr marL="447675" indent="-266700" algn="l" defTabSz="914400" rtl="0" eaLnBrk="1" latinLnBrk="0" hangingPunct="1">
              <a:lnSpc>
                <a:spcPct val="100000"/>
              </a:lnSpc>
              <a:spcBef>
                <a:spcPts val="500"/>
              </a:spcBef>
              <a:buFont typeface="Arial" panose="020B0604020202020204" pitchFamily="34" charset="0"/>
              <a:buChar char="−"/>
              <a:tabLst>
                <a:tab pos="447675" algn="l"/>
              </a:tabLst>
              <a:defRPr sz="1800" kern="1200">
                <a:solidFill>
                  <a:schemeClr val="tx1"/>
                </a:solidFill>
                <a:latin typeface="+mn-lt"/>
                <a:ea typeface="+mn-ea"/>
                <a:cs typeface="+mn-cs"/>
              </a:defRPr>
            </a:lvl2pPr>
            <a:lvl3pPr marL="628650" indent="-180975"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3pPr>
            <a:lvl4pPr marL="804863" indent="-176213" algn="l" defTabSz="914400" rtl="0" eaLnBrk="1" latinLnBrk="0" hangingPunct="1">
              <a:lnSpc>
                <a:spcPct val="100000"/>
              </a:lnSpc>
              <a:spcBef>
                <a:spcPts val="500"/>
              </a:spcBef>
              <a:buFont typeface="Arial" panose="020B0604020202020204" pitchFamily="34" charset="0"/>
              <a:buChar char="−"/>
              <a:tabLst/>
              <a:defRPr sz="1600" kern="1200">
                <a:solidFill>
                  <a:schemeClr val="tx1"/>
                </a:solidFill>
                <a:latin typeface="+mn-lt"/>
                <a:ea typeface="+mn-ea"/>
                <a:cs typeface="+mn-cs"/>
              </a:defRPr>
            </a:lvl4pPr>
            <a:lvl5pPr marL="987425" indent="-182563"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400" noProof="0" dirty="0"/>
              <a:t>Uppbyggnad</a:t>
            </a:r>
          </a:p>
          <a:p>
            <a:pPr lvl="1"/>
            <a:r>
              <a:rPr lang="sv-SE" sz="2200" dirty="0"/>
              <a:t>kurskoder</a:t>
            </a:r>
          </a:p>
          <a:p>
            <a:pPr lvl="1"/>
            <a:r>
              <a:rPr lang="sv-SE" sz="2200" noProof="0" dirty="0"/>
              <a:t>verksamhetspoäng</a:t>
            </a:r>
          </a:p>
          <a:p>
            <a:r>
              <a:rPr lang="sv-SE" sz="2400" dirty="0"/>
              <a:t>Delkurser</a:t>
            </a:r>
          </a:p>
          <a:p>
            <a:pPr lvl="1"/>
            <a:r>
              <a:rPr lang="sv-SE" sz="2200" dirty="0"/>
              <a:t>kurskoder</a:t>
            </a:r>
          </a:p>
          <a:p>
            <a:r>
              <a:rPr lang="sv-SE" sz="2400" noProof="0" dirty="0"/>
              <a:t>Implementering</a:t>
            </a:r>
            <a:endParaRPr lang="sv-SE" noProof="0" dirty="0"/>
          </a:p>
          <a:p>
            <a:endParaRPr lang="sv-SE" noProof="0" dirty="0"/>
          </a:p>
          <a:p>
            <a:pPr lvl="2"/>
            <a:endParaRPr lang="sv-SE" noProof="0" dirty="0"/>
          </a:p>
        </p:txBody>
      </p:sp>
    </p:spTree>
    <p:extLst>
      <p:ext uri="{BB962C8B-B14F-4D97-AF65-F5344CB8AC3E}">
        <p14:creationId xmlns:p14="http://schemas.microsoft.com/office/powerpoint/2010/main" val="24744301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ABF18CA-705D-5459-9E77-E0E2FFCAFED1}"/>
              </a:ext>
            </a:extLst>
          </p:cNvPr>
          <p:cNvSpPr>
            <a:spLocks noGrp="1"/>
          </p:cNvSpPr>
          <p:nvPr>
            <p:ph type="title"/>
          </p:nvPr>
        </p:nvSpPr>
        <p:spPr>
          <a:xfrm>
            <a:off x="539679" y="279495"/>
            <a:ext cx="9685338" cy="1367942"/>
          </a:xfrm>
        </p:spPr>
        <p:txBody>
          <a:bodyPr/>
          <a:lstStyle/>
          <a:p>
            <a:r>
              <a:rPr lang="sv-SE" dirty="0"/>
              <a:t>Nya kurser i sfi </a:t>
            </a:r>
          </a:p>
        </p:txBody>
      </p:sp>
      <p:graphicFrame>
        <p:nvGraphicFramePr>
          <p:cNvPr id="4" name="Platshållare för innehåll 3">
            <a:extLst>
              <a:ext uri="{FF2B5EF4-FFF2-40B4-BE49-F238E27FC236}">
                <a16:creationId xmlns:a16="http://schemas.microsoft.com/office/drawing/2014/main" id="{156DA133-70CB-CCF5-C919-9448F8F40136}"/>
              </a:ext>
            </a:extLst>
          </p:cNvPr>
          <p:cNvGraphicFramePr>
            <a:graphicFrameLocks noGrp="1"/>
          </p:cNvGraphicFramePr>
          <p:nvPr>
            <p:ph idx="1"/>
          </p:nvPr>
        </p:nvGraphicFramePr>
        <p:xfrm>
          <a:off x="539679" y="1185683"/>
          <a:ext cx="8435882" cy="2243317"/>
        </p:xfrm>
        <a:graphic>
          <a:graphicData uri="http://schemas.openxmlformats.org/drawingml/2006/table">
            <a:tbl>
              <a:tblPr firstRow="1" firstCol="1" bandRow="1"/>
              <a:tblGrid>
                <a:gridCol w="1402869">
                  <a:extLst>
                    <a:ext uri="{9D8B030D-6E8A-4147-A177-3AD203B41FA5}">
                      <a16:colId xmlns:a16="http://schemas.microsoft.com/office/drawing/2014/main" val="3865427490"/>
                    </a:ext>
                  </a:extLst>
                </a:gridCol>
                <a:gridCol w="1402869">
                  <a:extLst>
                    <a:ext uri="{9D8B030D-6E8A-4147-A177-3AD203B41FA5}">
                      <a16:colId xmlns:a16="http://schemas.microsoft.com/office/drawing/2014/main" val="760286368"/>
                    </a:ext>
                  </a:extLst>
                </a:gridCol>
                <a:gridCol w="1240125">
                  <a:extLst>
                    <a:ext uri="{9D8B030D-6E8A-4147-A177-3AD203B41FA5}">
                      <a16:colId xmlns:a16="http://schemas.microsoft.com/office/drawing/2014/main" val="2137522628"/>
                    </a:ext>
                  </a:extLst>
                </a:gridCol>
                <a:gridCol w="1240125">
                  <a:extLst>
                    <a:ext uri="{9D8B030D-6E8A-4147-A177-3AD203B41FA5}">
                      <a16:colId xmlns:a16="http://schemas.microsoft.com/office/drawing/2014/main" val="1784789657"/>
                    </a:ext>
                  </a:extLst>
                </a:gridCol>
                <a:gridCol w="1574947">
                  <a:extLst>
                    <a:ext uri="{9D8B030D-6E8A-4147-A177-3AD203B41FA5}">
                      <a16:colId xmlns:a16="http://schemas.microsoft.com/office/drawing/2014/main" val="2911316299"/>
                    </a:ext>
                  </a:extLst>
                </a:gridCol>
                <a:gridCol w="1574947">
                  <a:extLst>
                    <a:ext uri="{9D8B030D-6E8A-4147-A177-3AD203B41FA5}">
                      <a16:colId xmlns:a16="http://schemas.microsoft.com/office/drawing/2014/main" val="1648999494"/>
                    </a:ext>
                  </a:extLst>
                </a:gridCol>
              </a:tblGrid>
              <a:tr h="431193">
                <a:tc gridSpan="2">
                  <a:txBody>
                    <a:bodyPr/>
                    <a:lstStyle/>
                    <a:p>
                      <a:pPr algn="ctr">
                        <a:lnSpc>
                          <a:spcPct val="120000"/>
                        </a:lnSpc>
                        <a:spcBef>
                          <a:spcPts val="500"/>
                        </a:spcBef>
                        <a:spcAft>
                          <a:spcPts val="500"/>
                        </a:spcAft>
                        <a:buNone/>
                      </a:pPr>
                      <a:r>
                        <a:rPr lang="sv-SE"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Studieväg 1</a:t>
                      </a:r>
                      <a:endParaRPr lang="sv-SE"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399" marR="363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sv-SE"/>
                    </a:p>
                  </a:txBody>
                  <a:tcPr/>
                </a:tc>
                <a:tc gridSpan="2">
                  <a:txBody>
                    <a:bodyPr/>
                    <a:lstStyle/>
                    <a:p>
                      <a:pPr algn="ctr">
                        <a:lnSpc>
                          <a:spcPct val="120000"/>
                        </a:lnSpc>
                        <a:spcBef>
                          <a:spcPts val="500"/>
                        </a:spcBef>
                        <a:spcAft>
                          <a:spcPts val="500"/>
                        </a:spcAft>
                        <a:buNone/>
                      </a:pPr>
                      <a:r>
                        <a:rPr lang="sv-SE"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Studieväg 2</a:t>
                      </a:r>
                      <a:endParaRPr lang="sv-SE"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399" marR="363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sv-SE"/>
                    </a:p>
                  </a:txBody>
                  <a:tcPr/>
                </a:tc>
                <a:tc gridSpan="2">
                  <a:txBody>
                    <a:bodyPr/>
                    <a:lstStyle/>
                    <a:p>
                      <a:pPr algn="ctr">
                        <a:lnSpc>
                          <a:spcPct val="120000"/>
                        </a:lnSpc>
                        <a:spcBef>
                          <a:spcPts val="500"/>
                        </a:spcBef>
                        <a:spcAft>
                          <a:spcPts val="500"/>
                        </a:spcAft>
                        <a:buNone/>
                      </a:pPr>
                      <a:r>
                        <a:rPr lang="sv-SE"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Studieväg 3</a:t>
                      </a:r>
                      <a:endParaRPr lang="sv-SE"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399" marR="363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sv-SE"/>
                    </a:p>
                  </a:txBody>
                  <a:tcPr/>
                </a:tc>
                <a:extLst>
                  <a:ext uri="{0D108BD9-81ED-4DB2-BD59-A6C34878D82A}">
                    <a16:rowId xmlns:a16="http://schemas.microsoft.com/office/drawing/2014/main" val="2695222279"/>
                  </a:ext>
                </a:extLst>
              </a:tr>
              <a:tr h="431193">
                <a:tc>
                  <a:txBody>
                    <a:bodyPr/>
                    <a:lstStyle/>
                    <a:p>
                      <a:pPr algn="ctr">
                        <a:lnSpc>
                          <a:spcPct val="120000"/>
                        </a:lnSpc>
                        <a:spcBef>
                          <a:spcPts val="500"/>
                        </a:spcBef>
                        <a:spcAft>
                          <a:spcPts val="500"/>
                        </a:spcAft>
                        <a:buNone/>
                      </a:pPr>
                      <a:r>
                        <a:rPr lang="sv-SE"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VSFI</a:t>
                      </a:r>
                      <a:r>
                        <a:rPr lang="sv-SE"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1D</a:t>
                      </a:r>
                      <a:r>
                        <a:rPr lang="sv-SE"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a:t>
                      </a:r>
                      <a:endParaRPr lang="sv-SE"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399" marR="363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E5"/>
                    </a:solidFill>
                  </a:tcPr>
                </a:tc>
                <a:tc>
                  <a:txBody>
                    <a:bodyPr/>
                    <a:lstStyle/>
                    <a:p>
                      <a:pPr algn="ctr">
                        <a:lnSpc>
                          <a:spcPct val="120000"/>
                        </a:lnSpc>
                        <a:spcBef>
                          <a:spcPts val="500"/>
                        </a:spcBef>
                        <a:spcAft>
                          <a:spcPts val="500"/>
                        </a:spcAft>
                        <a:buNone/>
                      </a:pPr>
                      <a:r>
                        <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900 </a:t>
                      </a:r>
                      <a:r>
                        <a:rPr lang="sv-SE" sz="2000" kern="12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vp</a:t>
                      </a:r>
                      <a:endPar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399" marR="363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E5"/>
                    </a:solidFill>
                  </a:tcPr>
                </a:tc>
                <a:tc>
                  <a:txBody>
                    <a:bodyPr/>
                    <a:lstStyle/>
                    <a:p>
                      <a:pPr algn="ctr">
                        <a:lnSpc>
                          <a:spcPct val="120000"/>
                        </a:lnSpc>
                        <a:spcBef>
                          <a:spcPts val="500"/>
                        </a:spcBef>
                        <a:spcAft>
                          <a:spcPts val="500"/>
                        </a:spcAft>
                        <a:buNone/>
                      </a:pPr>
                      <a:r>
                        <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VSFI</a:t>
                      </a:r>
                      <a:r>
                        <a:rPr lang="sv-SE" sz="2000" b="1"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2D</a:t>
                      </a:r>
                      <a:r>
                        <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a:t>
                      </a:r>
                    </a:p>
                  </a:txBody>
                  <a:tcPr marL="36399" marR="363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E5"/>
                    </a:solidFill>
                  </a:tcPr>
                </a:tc>
                <a:tc>
                  <a:txBody>
                    <a:bodyPr/>
                    <a:lstStyle/>
                    <a:p>
                      <a:pPr algn="ctr">
                        <a:lnSpc>
                          <a:spcPct val="120000"/>
                        </a:lnSpc>
                        <a:spcBef>
                          <a:spcPts val="500"/>
                        </a:spcBef>
                        <a:spcAft>
                          <a:spcPts val="500"/>
                        </a:spcAft>
                        <a:buNone/>
                      </a:pPr>
                      <a:r>
                        <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700 </a:t>
                      </a:r>
                      <a:r>
                        <a:rPr lang="sv-SE" sz="2000" kern="12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vp</a:t>
                      </a:r>
                      <a:endPar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399" marR="363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E5"/>
                    </a:solidFill>
                  </a:tcPr>
                </a:tc>
                <a:tc>
                  <a:txBody>
                    <a:bodyPr/>
                    <a:lstStyle/>
                    <a:p>
                      <a:pPr algn="ctr">
                        <a:lnSpc>
                          <a:spcPct val="120000"/>
                        </a:lnSpc>
                        <a:spcBef>
                          <a:spcPts val="500"/>
                        </a:spcBef>
                        <a:spcAft>
                          <a:spcPts val="500"/>
                        </a:spcAft>
                        <a:buNone/>
                      </a:pPr>
                      <a:r>
                        <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VSFI</a:t>
                      </a:r>
                      <a:r>
                        <a:rPr lang="sv-SE" sz="2000" b="1"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3D</a:t>
                      </a:r>
                      <a:r>
                        <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a:t>
                      </a:r>
                    </a:p>
                  </a:txBody>
                  <a:tcPr marL="36399" marR="363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E5"/>
                    </a:solidFill>
                  </a:tcPr>
                </a:tc>
                <a:tc>
                  <a:txBody>
                    <a:bodyPr/>
                    <a:lstStyle/>
                    <a:p>
                      <a:pPr algn="ctr">
                        <a:lnSpc>
                          <a:spcPct val="120000"/>
                        </a:lnSpc>
                        <a:spcBef>
                          <a:spcPts val="500"/>
                        </a:spcBef>
                        <a:spcAft>
                          <a:spcPts val="500"/>
                        </a:spcAft>
                        <a:buNone/>
                      </a:pPr>
                      <a:r>
                        <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300 </a:t>
                      </a:r>
                      <a:r>
                        <a:rPr lang="sv-SE" sz="2000" kern="12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vp</a:t>
                      </a:r>
                      <a:endPar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399" marR="363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E5"/>
                    </a:solidFill>
                  </a:tcPr>
                </a:tc>
                <a:extLst>
                  <a:ext uri="{0D108BD9-81ED-4DB2-BD59-A6C34878D82A}">
                    <a16:rowId xmlns:a16="http://schemas.microsoft.com/office/drawing/2014/main" val="4112354323"/>
                  </a:ext>
                </a:extLst>
              </a:tr>
              <a:tr h="431193">
                <a:tc>
                  <a:txBody>
                    <a:bodyPr/>
                    <a:lstStyle/>
                    <a:p>
                      <a:pPr algn="ctr">
                        <a:lnSpc>
                          <a:spcPct val="120000"/>
                        </a:lnSpc>
                        <a:spcBef>
                          <a:spcPts val="500"/>
                        </a:spcBef>
                        <a:spcAft>
                          <a:spcPts val="500"/>
                        </a:spcAft>
                        <a:buNone/>
                      </a:pPr>
                      <a:r>
                        <a:rPr lang="sv-SE" sz="2000" dirty="0">
                          <a:effectLst/>
                          <a:latin typeface="Arial" panose="020B0604020202020204" pitchFamily="34" charset="0"/>
                          <a:ea typeface="Times New Roman" panose="02020603050405020304" pitchFamily="18" charset="0"/>
                          <a:cs typeface="Times New Roman" panose="02020603050405020304" pitchFamily="18" charset="0"/>
                        </a:rPr>
                        <a:t>VSFI</a:t>
                      </a:r>
                      <a:r>
                        <a:rPr lang="sv-SE" sz="2000" b="1" dirty="0">
                          <a:effectLst/>
                          <a:latin typeface="Arial" panose="020B0604020202020204" pitchFamily="34" charset="0"/>
                          <a:ea typeface="Times New Roman" panose="02020603050405020304" pitchFamily="18" charset="0"/>
                          <a:cs typeface="Times New Roman" panose="02020603050405020304" pitchFamily="18" charset="0"/>
                        </a:rPr>
                        <a:t>1C</a:t>
                      </a:r>
                      <a:r>
                        <a:rPr lang="sv-SE" sz="2000" dirty="0">
                          <a:effectLst/>
                          <a:latin typeface="Arial" panose="020B0604020202020204" pitchFamily="34" charset="0"/>
                          <a:ea typeface="Times New Roman" panose="02020603050405020304" pitchFamily="18" charset="0"/>
                          <a:cs typeface="Times New Roman" panose="02020603050405020304" pitchFamily="18" charset="0"/>
                        </a:rPr>
                        <a:t>0</a:t>
                      </a:r>
                      <a:endParaRPr lang="sv-SE"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399" marR="363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0000"/>
                        </a:lnSpc>
                        <a:spcBef>
                          <a:spcPts val="500"/>
                        </a:spcBef>
                        <a:spcAft>
                          <a:spcPts val="500"/>
                        </a:spcAft>
                        <a:buNone/>
                      </a:pPr>
                      <a:r>
                        <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1000 </a:t>
                      </a:r>
                      <a:r>
                        <a:rPr lang="sv-SE" sz="2000" kern="12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vp</a:t>
                      </a:r>
                      <a:endPar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399" marR="363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0000"/>
                        </a:lnSpc>
                        <a:spcBef>
                          <a:spcPts val="500"/>
                        </a:spcBef>
                        <a:spcAft>
                          <a:spcPts val="500"/>
                        </a:spcAft>
                        <a:buNone/>
                      </a:pPr>
                      <a:r>
                        <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VSFI</a:t>
                      </a:r>
                      <a:r>
                        <a:rPr lang="sv-SE" sz="2000" b="1"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2C</a:t>
                      </a:r>
                      <a:r>
                        <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a:t>
                      </a:r>
                    </a:p>
                  </a:txBody>
                  <a:tcPr marL="36399" marR="363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0000"/>
                        </a:lnSpc>
                        <a:spcBef>
                          <a:spcPts val="500"/>
                        </a:spcBef>
                        <a:spcAft>
                          <a:spcPts val="500"/>
                        </a:spcAft>
                        <a:buNone/>
                      </a:pPr>
                      <a:r>
                        <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800 </a:t>
                      </a:r>
                      <a:r>
                        <a:rPr lang="sv-SE" sz="2000" kern="12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vp</a:t>
                      </a:r>
                      <a:endPar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399" marR="363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0000"/>
                        </a:lnSpc>
                        <a:spcBef>
                          <a:spcPts val="500"/>
                        </a:spcBef>
                        <a:spcAft>
                          <a:spcPts val="500"/>
                        </a:spcAft>
                        <a:buNone/>
                      </a:pPr>
                      <a:r>
                        <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VSFI</a:t>
                      </a:r>
                      <a:r>
                        <a:rPr lang="sv-SE" sz="2000" b="1"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3C</a:t>
                      </a:r>
                      <a:r>
                        <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a:t>
                      </a:r>
                    </a:p>
                  </a:txBody>
                  <a:tcPr marL="36399" marR="363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0000"/>
                        </a:lnSpc>
                        <a:spcBef>
                          <a:spcPts val="500"/>
                        </a:spcBef>
                        <a:spcAft>
                          <a:spcPts val="500"/>
                        </a:spcAft>
                        <a:buNone/>
                      </a:pPr>
                      <a:r>
                        <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500 </a:t>
                      </a:r>
                      <a:r>
                        <a:rPr lang="sv-SE" sz="2000" kern="12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vp</a:t>
                      </a:r>
                      <a:endPar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399" marR="363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58175423"/>
                  </a:ext>
                </a:extLst>
              </a:tr>
              <a:tr h="474869">
                <a:tc>
                  <a:txBody>
                    <a:bodyPr/>
                    <a:lstStyle/>
                    <a:p>
                      <a:pPr algn="ctr">
                        <a:lnSpc>
                          <a:spcPct val="120000"/>
                        </a:lnSpc>
                        <a:spcBef>
                          <a:spcPts val="500"/>
                        </a:spcBef>
                        <a:spcAft>
                          <a:spcPts val="500"/>
                        </a:spcAft>
                        <a:buNone/>
                      </a:pPr>
                      <a:r>
                        <a:rPr lang="sv-SE"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VSFI</a:t>
                      </a:r>
                      <a:r>
                        <a:rPr lang="sv-SE"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1B</a:t>
                      </a:r>
                      <a:r>
                        <a:rPr lang="sv-SE"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a:t>
                      </a:r>
                      <a:endParaRPr lang="sv-SE"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399" marR="363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E5"/>
                    </a:solidFill>
                  </a:tcPr>
                </a:tc>
                <a:tc>
                  <a:txBody>
                    <a:bodyPr/>
                    <a:lstStyle/>
                    <a:p>
                      <a:pPr algn="ctr">
                        <a:lnSpc>
                          <a:spcPct val="120000"/>
                        </a:lnSpc>
                        <a:spcBef>
                          <a:spcPts val="500"/>
                        </a:spcBef>
                        <a:spcAft>
                          <a:spcPts val="500"/>
                        </a:spcAft>
                        <a:buNone/>
                      </a:pPr>
                      <a:r>
                        <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1000 </a:t>
                      </a:r>
                      <a:r>
                        <a:rPr lang="sv-SE" sz="2000" kern="12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vp</a:t>
                      </a:r>
                      <a:endPar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399" marR="363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E5"/>
                    </a:solidFill>
                  </a:tcPr>
                </a:tc>
                <a:tc>
                  <a:txBody>
                    <a:bodyPr/>
                    <a:lstStyle/>
                    <a:p>
                      <a:pPr algn="ctr">
                        <a:lnSpc>
                          <a:spcPct val="120000"/>
                        </a:lnSpc>
                        <a:spcBef>
                          <a:spcPts val="500"/>
                        </a:spcBef>
                        <a:spcAft>
                          <a:spcPts val="500"/>
                        </a:spcAft>
                        <a:buNone/>
                      </a:pPr>
                      <a:r>
                        <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VSFI</a:t>
                      </a:r>
                      <a:r>
                        <a:rPr lang="sv-SE" sz="2000" b="1"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2B</a:t>
                      </a:r>
                      <a:r>
                        <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a:t>
                      </a:r>
                    </a:p>
                  </a:txBody>
                  <a:tcPr marL="36399" marR="363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E5"/>
                    </a:solidFill>
                  </a:tcPr>
                </a:tc>
                <a:tc>
                  <a:txBody>
                    <a:bodyPr/>
                    <a:lstStyle/>
                    <a:p>
                      <a:pPr algn="ctr">
                        <a:lnSpc>
                          <a:spcPct val="120000"/>
                        </a:lnSpc>
                        <a:spcBef>
                          <a:spcPts val="500"/>
                        </a:spcBef>
                        <a:spcAft>
                          <a:spcPts val="500"/>
                        </a:spcAft>
                        <a:buNone/>
                      </a:pPr>
                      <a:r>
                        <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600 </a:t>
                      </a:r>
                      <a:r>
                        <a:rPr lang="sv-SE" sz="2000" kern="12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vp</a:t>
                      </a:r>
                      <a:endPar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399" marR="363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E5"/>
                    </a:solidFill>
                  </a:tcPr>
                </a:tc>
                <a:tc gridSpan="2">
                  <a:txBody>
                    <a:bodyPr/>
                    <a:lstStyle/>
                    <a:p>
                      <a:pPr algn="r">
                        <a:lnSpc>
                          <a:spcPct val="120000"/>
                        </a:lnSpc>
                        <a:spcAft>
                          <a:spcPts val="800"/>
                        </a:spcAft>
                        <a:buNone/>
                      </a:pPr>
                      <a:r>
                        <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noFill/>
                  </a:tcPr>
                </a:tc>
                <a:tc hMerge="1">
                  <a:txBody>
                    <a:bodyPr/>
                    <a:lstStyle/>
                    <a:p>
                      <a:endParaRPr lang="sv-SE"/>
                    </a:p>
                  </a:txBody>
                  <a:tcPr/>
                </a:tc>
                <a:extLst>
                  <a:ext uri="{0D108BD9-81ED-4DB2-BD59-A6C34878D82A}">
                    <a16:rowId xmlns:a16="http://schemas.microsoft.com/office/drawing/2014/main" val="4022088811"/>
                  </a:ext>
                </a:extLst>
              </a:tr>
              <a:tr h="474869">
                <a:tc>
                  <a:txBody>
                    <a:bodyPr/>
                    <a:lstStyle/>
                    <a:p>
                      <a:pPr algn="ctr">
                        <a:lnSpc>
                          <a:spcPct val="120000"/>
                        </a:lnSpc>
                        <a:spcBef>
                          <a:spcPts val="500"/>
                        </a:spcBef>
                        <a:spcAft>
                          <a:spcPts val="500"/>
                        </a:spcAft>
                        <a:buNone/>
                      </a:pPr>
                      <a:r>
                        <a:rPr lang="sv-SE" sz="2000" dirty="0">
                          <a:effectLst/>
                          <a:latin typeface="Arial" panose="020B0604020202020204" pitchFamily="34" charset="0"/>
                          <a:ea typeface="Times New Roman" panose="02020603050405020304" pitchFamily="18" charset="0"/>
                          <a:cs typeface="Times New Roman" panose="02020603050405020304" pitchFamily="18" charset="0"/>
                        </a:rPr>
                        <a:t>VSFI</a:t>
                      </a:r>
                      <a:r>
                        <a:rPr lang="sv-SE" sz="2000" b="1" dirty="0">
                          <a:effectLst/>
                          <a:latin typeface="Arial" panose="020B0604020202020204" pitchFamily="34" charset="0"/>
                          <a:ea typeface="Times New Roman" panose="02020603050405020304" pitchFamily="18" charset="0"/>
                          <a:cs typeface="Times New Roman" panose="02020603050405020304" pitchFamily="18" charset="0"/>
                        </a:rPr>
                        <a:t>1A</a:t>
                      </a:r>
                      <a:r>
                        <a:rPr lang="sv-SE" sz="2000" dirty="0">
                          <a:effectLst/>
                          <a:latin typeface="Arial" panose="020B0604020202020204" pitchFamily="34" charset="0"/>
                          <a:ea typeface="Times New Roman" panose="02020603050405020304" pitchFamily="18" charset="0"/>
                          <a:cs typeface="Times New Roman" panose="02020603050405020304" pitchFamily="18" charset="0"/>
                        </a:rPr>
                        <a:t>0</a:t>
                      </a:r>
                      <a:endParaRPr lang="sv-SE"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399" marR="363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0000"/>
                        </a:lnSpc>
                        <a:spcBef>
                          <a:spcPts val="500"/>
                        </a:spcBef>
                        <a:spcAft>
                          <a:spcPts val="500"/>
                        </a:spcAft>
                        <a:buNone/>
                      </a:pPr>
                      <a:r>
                        <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900 </a:t>
                      </a:r>
                      <a:r>
                        <a:rPr lang="sv-SE" sz="2000" kern="12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vp</a:t>
                      </a:r>
                      <a:endPar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399" marR="363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4">
                  <a:txBody>
                    <a:bodyPr/>
                    <a:lstStyle/>
                    <a:p>
                      <a:pPr algn="r">
                        <a:lnSpc>
                          <a:spcPct val="120000"/>
                        </a:lnSpc>
                        <a:spcAft>
                          <a:spcPts val="800"/>
                        </a:spcAft>
                        <a:buNone/>
                      </a:pPr>
                      <a:r>
                        <a:rPr lang="sv-SE" sz="2400" dirty="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noFill/>
                  </a:tcPr>
                </a:tc>
                <a:tc hMerge="1">
                  <a:txBody>
                    <a:bodyPr/>
                    <a:lstStyle/>
                    <a:p>
                      <a:endParaRPr lang="sv-SE"/>
                    </a:p>
                  </a:txBody>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88523942"/>
                  </a:ext>
                </a:extLst>
              </a:tr>
            </a:tbl>
          </a:graphicData>
        </a:graphic>
      </p:graphicFrame>
      <p:graphicFrame>
        <p:nvGraphicFramePr>
          <p:cNvPr id="7" name="Tabell 6">
            <a:extLst>
              <a:ext uri="{FF2B5EF4-FFF2-40B4-BE49-F238E27FC236}">
                <a16:creationId xmlns:a16="http://schemas.microsoft.com/office/drawing/2014/main" id="{6C169CA2-89B8-FAB0-C53D-064F1D7DC27A}"/>
              </a:ext>
            </a:extLst>
          </p:cNvPr>
          <p:cNvGraphicFramePr>
            <a:graphicFrameLocks noGrp="1"/>
          </p:cNvGraphicFramePr>
          <p:nvPr/>
        </p:nvGraphicFramePr>
        <p:xfrm>
          <a:off x="539679" y="4118510"/>
          <a:ext cx="8435880" cy="1118052"/>
        </p:xfrm>
        <a:graphic>
          <a:graphicData uri="http://schemas.openxmlformats.org/drawingml/2006/table">
            <a:tbl>
              <a:tblPr firstRow="1" firstCol="1" bandRow="1"/>
              <a:tblGrid>
                <a:gridCol w="2108970">
                  <a:extLst>
                    <a:ext uri="{9D8B030D-6E8A-4147-A177-3AD203B41FA5}">
                      <a16:colId xmlns:a16="http://schemas.microsoft.com/office/drawing/2014/main" val="4262134560"/>
                    </a:ext>
                  </a:extLst>
                </a:gridCol>
                <a:gridCol w="2108970">
                  <a:extLst>
                    <a:ext uri="{9D8B030D-6E8A-4147-A177-3AD203B41FA5}">
                      <a16:colId xmlns:a16="http://schemas.microsoft.com/office/drawing/2014/main" val="2316870209"/>
                    </a:ext>
                  </a:extLst>
                </a:gridCol>
                <a:gridCol w="2108970">
                  <a:extLst>
                    <a:ext uri="{9D8B030D-6E8A-4147-A177-3AD203B41FA5}">
                      <a16:colId xmlns:a16="http://schemas.microsoft.com/office/drawing/2014/main" val="3622060060"/>
                    </a:ext>
                  </a:extLst>
                </a:gridCol>
                <a:gridCol w="2108970">
                  <a:extLst>
                    <a:ext uri="{9D8B030D-6E8A-4147-A177-3AD203B41FA5}">
                      <a16:colId xmlns:a16="http://schemas.microsoft.com/office/drawing/2014/main" val="395973558"/>
                    </a:ext>
                  </a:extLst>
                </a:gridCol>
              </a:tblGrid>
              <a:tr h="559026">
                <a:tc gridSpan="4">
                  <a:txBody>
                    <a:bodyPr/>
                    <a:lstStyle/>
                    <a:p>
                      <a:pPr algn="ctr">
                        <a:lnSpc>
                          <a:spcPct val="120000"/>
                        </a:lnSpc>
                        <a:spcBef>
                          <a:spcPts val="500"/>
                        </a:spcBef>
                        <a:spcAft>
                          <a:spcPts val="500"/>
                        </a:spcAft>
                        <a:buNone/>
                      </a:pPr>
                      <a:r>
                        <a:rPr lang="sv-SE"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Grundläggande läs- och skrivinlärning</a:t>
                      </a:r>
                      <a:endParaRPr lang="sv-SE"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180" marR="431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sv-SE"/>
                    </a:p>
                  </a:txBody>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311112330"/>
                  </a:ext>
                </a:extLst>
              </a:tr>
              <a:tr h="559026">
                <a:tc>
                  <a:txBody>
                    <a:bodyPr/>
                    <a:lstStyle/>
                    <a:p>
                      <a:pPr algn="ctr">
                        <a:lnSpc>
                          <a:spcPct val="120000"/>
                        </a:lnSpc>
                        <a:spcBef>
                          <a:spcPts val="500"/>
                        </a:spcBef>
                        <a:spcAft>
                          <a:spcPts val="500"/>
                        </a:spcAft>
                        <a:buNone/>
                      </a:pPr>
                      <a:r>
                        <a:rPr lang="sv-SE"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VSFI</a:t>
                      </a:r>
                      <a:r>
                        <a:rPr lang="sv-SE"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LS</a:t>
                      </a:r>
                      <a:r>
                        <a:rPr lang="sv-SE"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a:t>
                      </a:r>
                      <a:endParaRPr lang="sv-SE"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180" marR="431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E5"/>
                    </a:solidFill>
                  </a:tcPr>
                </a:tc>
                <a:tc>
                  <a:txBody>
                    <a:bodyPr/>
                    <a:lstStyle/>
                    <a:p>
                      <a:pPr algn="ctr">
                        <a:lnSpc>
                          <a:spcPct val="120000"/>
                        </a:lnSpc>
                        <a:spcBef>
                          <a:spcPts val="500"/>
                        </a:spcBef>
                        <a:spcAft>
                          <a:spcPts val="500"/>
                        </a:spcAft>
                        <a:buNone/>
                      </a:pPr>
                      <a:r>
                        <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400 </a:t>
                      </a:r>
                      <a:r>
                        <a:rPr lang="sv-SE" sz="2000" kern="12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vp</a:t>
                      </a:r>
                      <a:endPar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3180" marR="431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E5"/>
                    </a:solidFill>
                  </a:tcPr>
                </a:tc>
                <a:tc>
                  <a:txBody>
                    <a:bodyPr/>
                    <a:lstStyle/>
                    <a:p>
                      <a:pPr algn="ctr">
                        <a:lnSpc>
                          <a:spcPct val="120000"/>
                        </a:lnSpc>
                        <a:spcBef>
                          <a:spcPts val="500"/>
                        </a:spcBef>
                        <a:spcAft>
                          <a:spcPts val="500"/>
                        </a:spcAft>
                        <a:buNone/>
                      </a:pPr>
                      <a:r>
                        <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VSFI</a:t>
                      </a:r>
                      <a:r>
                        <a:rPr lang="sv-SE" sz="2000" b="1"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LA</a:t>
                      </a:r>
                      <a:r>
                        <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a:t>
                      </a:r>
                    </a:p>
                  </a:txBody>
                  <a:tcPr marL="43180" marR="431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E5"/>
                    </a:solidFill>
                  </a:tcPr>
                </a:tc>
                <a:tc>
                  <a:txBody>
                    <a:bodyPr/>
                    <a:lstStyle/>
                    <a:p>
                      <a:pPr algn="ctr">
                        <a:lnSpc>
                          <a:spcPct val="120000"/>
                        </a:lnSpc>
                        <a:spcBef>
                          <a:spcPts val="500"/>
                        </a:spcBef>
                        <a:spcAft>
                          <a:spcPts val="500"/>
                        </a:spcAft>
                        <a:buNone/>
                      </a:pPr>
                      <a:r>
                        <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100 </a:t>
                      </a:r>
                      <a:r>
                        <a:rPr lang="sv-SE" sz="2000" kern="12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vp</a:t>
                      </a:r>
                      <a:endParaRPr lang="sv-SE" sz="20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3180" marR="431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E5"/>
                    </a:solidFill>
                  </a:tcPr>
                </a:tc>
                <a:extLst>
                  <a:ext uri="{0D108BD9-81ED-4DB2-BD59-A6C34878D82A}">
                    <a16:rowId xmlns:a16="http://schemas.microsoft.com/office/drawing/2014/main" val="3747844581"/>
                  </a:ext>
                </a:extLst>
              </a:tr>
            </a:tbl>
          </a:graphicData>
        </a:graphic>
      </p:graphicFrame>
    </p:spTree>
    <p:extLst>
      <p:ext uri="{BB962C8B-B14F-4D97-AF65-F5344CB8AC3E}">
        <p14:creationId xmlns:p14="http://schemas.microsoft.com/office/powerpoint/2010/main" val="41456264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54A8C-D424-E035-ADF4-139B030FAE8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AFAFD46-B01A-EA17-9F19-65B3220018DE}"/>
              </a:ext>
            </a:extLst>
          </p:cNvPr>
          <p:cNvSpPr>
            <a:spLocks noGrp="1"/>
          </p:cNvSpPr>
          <p:nvPr>
            <p:ph type="title"/>
          </p:nvPr>
        </p:nvSpPr>
        <p:spPr>
          <a:xfrm>
            <a:off x="539679" y="279495"/>
            <a:ext cx="9685338" cy="1367942"/>
          </a:xfrm>
        </p:spPr>
        <p:txBody>
          <a:bodyPr/>
          <a:lstStyle/>
          <a:p>
            <a:r>
              <a:rPr lang="sv-SE" dirty="0"/>
              <a:t>Delkurser inom sfi</a:t>
            </a:r>
          </a:p>
        </p:txBody>
      </p:sp>
      <p:graphicFrame>
        <p:nvGraphicFramePr>
          <p:cNvPr id="5" name="Tabell 4">
            <a:extLst>
              <a:ext uri="{FF2B5EF4-FFF2-40B4-BE49-F238E27FC236}">
                <a16:creationId xmlns:a16="http://schemas.microsoft.com/office/drawing/2014/main" id="{C8F1AACA-CF3B-1A20-2FA1-AF851FE29E37}"/>
              </a:ext>
            </a:extLst>
          </p:cNvPr>
          <p:cNvGraphicFramePr>
            <a:graphicFrameLocks noGrp="1"/>
          </p:cNvGraphicFramePr>
          <p:nvPr/>
        </p:nvGraphicFramePr>
        <p:xfrm>
          <a:off x="539677" y="1352564"/>
          <a:ext cx="11112644" cy="3851910"/>
        </p:xfrm>
        <a:graphic>
          <a:graphicData uri="http://schemas.openxmlformats.org/drawingml/2006/table">
            <a:tbl>
              <a:tblPr firstRow="1" firstCol="1" bandRow="1"/>
              <a:tblGrid>
                <a:gridCol w="5556322">
                  <a:extLst>
                    <a:ext uri="{9D8B030D-6E8A-4147-A177-3AD203B41FA5}">
                      <a16:colId xmlns:a16="http://schemas.microsoft.com/office/drawing/2014/main" val="4262134560"/>
                    </a:ext>
                  </a:extLst>
                </a:gridCol>
                <a:gridCol w="5556322">
                  <a:extLst>
                    <a:ext uri="{9D8B030D-6E8A-4147-A177-3AD203B41FA5}">
                      <a16:colId xmlns:a16="http://schemas.microsoft.com/office/drawing/2014/main" val="3622060060"/>
                    </a:ext>
                  </a:extLst>
                </a:gridCol>
              </a:tblGrid>
              <a:tr h="196378">
                <a:tc>
                  <a:txBody>
                    <a:bodyPr/>
                    <a:lstStyle/>
                    <a:p>
                      <a:pPr algn="ctr">
                        <a:lnSpc>
                          <a:spcPct val="120000"/>
                        </a:lnSpc>
                        <a:spcBef>
                          <a:spcPts val="500"/>
                        </a:spcBef>
                        <a:spcAft>
                          <a:spcPts val="500"/>
                        </a:spcAft>
                        <a:buNone/>
                      </a:pPr>
                      <a:r>
                        <a:rPr lang="sv-SE" sz="2800" dirty="0">
                          <a:effectLst/>
                          <a:latin typeface="Times New Roman" panose="02020603050405020304" pitchFamily="18" charset="0"/>
                          <a:ea typeface="Times New Roman" panose="02020603050405020304" pitchFamily="18" charset="0"/>
                          <a:cs typeface="Times New Roman" panose="02020603050405020304" pitchFamily="18" charset="0"/>
                        </a:rPr>
                        <a:t>Delkurser kopplade till nationella kurser </a:t>
                      </a:r>
                      <a:r>
                        <a:rPr lang="sv-SE" sz="2800">
                          <a:effectLst/>
                          <a:latin typeface="Times New Roman" panose="02020603050405020304" pitchFamily="18" charset="0"/>
                          <a:ea typeface="Times New Roman" panose="02020603050405020304" pitchFamily="18" charset="0"/>
                          <a:cs typeface="Times New Roman" panose="02020603050405020304" pitchFamily="18" charset="0"/>
                        </a:rPr>
                        <a:t>inom olika studievägar</a:t>
                      </a:r>
                      <a:endParaRPr lang="sv-SE"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180" marR="431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Bef>
                          <a:spcPts val="500"/>
                        </a:spcBef>
                        <a:spcAft>
                          <a:spcPts val="500"/>
                        </a:spcAft>
                        <a:buNone/>
                      </a:pPr>
                      <a:r>
                        <a:rPr lang="sv-SE" sz="2800" dirty="0">
                          <a:effectLst/>
                          <a:latin typeface="Times New Roman" panose="02020603050405020304" pitchFamily="18" charset="0"/>
                          <a:ea typeface="Times New Roman" panose="02020603050405020304" pitchFamily="18" charset="0"/>
                          <a:cs typeface="Times New Roman" panose="02020603050405020304" pitchFamily="18" charset="0"/>
                        </a:rPr>
                        <a:t>Kurskoder för delkurser som inte är kopplade till studievägar</a:t>
                      </a:r>
                    </a:p>
                    <a:p>
                      <a:pPr algn="ctr">
                        <a:lnSpc>
                          <a:spcPct val="120000"/>
                        </a:lnSpc>
                        <a:spcBef>
                          <a:spcPts val="500"/>
                        </a:spcBef>
                        <a:spcAft>
                          <a:spcPts val="500"/>
                        </a:spcAft>
                        <a:buNone/>
                      </a:pPr>
                      <a:endParaRPr lang="sv-SE"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180" marR="431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1112330"/>
                  </a:ext>
                </a:extLst>
              </a:tr>
              <a:tr h="1966632">
                <a:tc>
                  <a:txBody>
                    <a:bodyPr/>
                    <a:lstStyle/>
                    <a:p>
                      <a:pPr algn="ctr">
                        <a:lnSpc>
                          <a:spcPct val="120000"/>
                        </a:lnSpc>
                        <a:spcBef>
                          <a:spcPts val="500"/>
                        </a:spcBef>
                        <a:spcAft>
                          <a:spcPts val="500"/>
                        </a:spcAft>
                        <a:buNone/>
                      </a:pPr>
                      <a:r>
                        <a:rPr lang="sv-SE"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VSFI</a:t>
                      </a:r>
                      <a:r>
                        <a:rPr lang="sv-SE"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2B</a:t>
                      </a:r>
                      <a:r>
                        <a:rPr lang="sv-SE"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0A</a:t>
                      </a:r>
                    </a:p>
                    <a:p>
                      <a:pPr algn="ctr">
                        <a:lnSpc>
                          <a:spcPct val="120000"/>
                        </a:lnSpc>
                        <a:spcBef>
                          <a:spcPts val="500"/>
                        </a:spcBef>
                        <a:spcAft>
                          <a:spcPts val="500"/>
                        </a:spcAft>
                        <a:buNone/>
                      </a:pPr>
                      <a:r>
                        <a:rPr lang="sv-SE" sz="2000" kern="1200" dirty="0">
                          <a:solidFill>
                            <a:srgbClr val="000000"/>
                          </a:solidFill>
                          <a:effectLst/>
                          <a:latin typeface="Arial" panose="020B0604020202020204" pitchFamily="34" charset="0"/>
                          <a:ea typeface="+mn-ea"/>
                          <a:cs typeface="Times New Roman" panose="02020603050405020304" pitchFamily="18" charset="0"/>
                        </a:rPr>
                        <a:t>VSFI</a:t>
                      </a:r>
                      <a:r>
                        <a:rPr lang="sv-SE" sz="2000" b="1" kern="1200" dirty="0">
                          <a:solidFill>
                            <a:srgbClr val="000000"/>
                          </a:solidFill>
                          <a:effectLst/>
                          <a:latin typeface="Arial" panose="020B0604020202020204" pitchFamily="34" charset="0"/>
                          <a:ea typeface="+mn-ea"/>
                          <a:cs typeface="Times New Roman" panose="02020603050405020304" pitchFamily="18" charset="0"/>
                        </a:rPr>
                        <a:t>2B</a:t>
                      </a:r>
                      <a:r>
                        <a:rPr lang="sv-SE" sz="2000" kern="1200" dirty="0">
                          <a:solidFill>
                            <a:srgbClr val="000000"/>
                          </a:solidFill>
                          <a:effectLst/>
                          <a:latin typeface="Arial" panose="020B0604020202020204" pitchFamily="34" charset="0"/>
                          <a:ea typeface="+mn-ea"/>
                          <a:cs typeface="Times New Roman" panose="02020603050405020304" pitchFamily="18" charset="0"/>
                        </a:rPr>
                        <a:t>0B</a:t>
                      </a:r>
                    </a:p>
                    <a:p>
                      <a:pPr algn="ctr">
                        <a:lnSpc>
                          <a:spcPct val="120000"/>
                        </a:lnSpc>
                        <a:spcBef>
                          <a:spcPts val="500"/>
                        </a:spcBef>
                        <a:spcAft>
                          <a:spcPts val="500"/>
                        </a:spcAft>
                        <a:buNone/>
                      </a:pPr>
                      <a:r>
                        <a:rPr lang="sv-SE" sz="2000" kern="1200" dirty="0">
                          <a:solidFill>
                            <a:srgbClr val="000000"/>
                          </a:solidFill>
                          <a:effectLst/>
                          <a:latin typeface="Arial" panose="020B0604020202020204" pitchFamily="34" charset="0"/>
                          <a:ea typeface="+mn-ea"/>
                          <a:cs typeface="Times New Roman" panose="02020603050405020304" pitchFamily="18" charset="0"/>
                        </a:rPr>
                        <a:t>VSFI</a:t>
                      </a:r>
                      <a:r>
                        <a:rPr lang="sv-SE" sz="2000" b="1" kern="1200" dirty="0">
                          <a:solidFill>
                            <a:srgbClr val="000000"/>
                          </a:solidFill>
                          <a:effectLst/>
                          <a:latin typeface="Arial" panose="020B0604020202020204" pitchFamily="34" charset="0"/>
                          <a:ea typeface="+mn-ea"/>
                          <a:cs typeface="Times New Roman" panose="02020603050405020304" pitchFamily="18" charset="0"/>
                        </a:rPr>
                        <a:t>2B</a:t>
                      </a:r>
                      <a:r>
                        <a:rPr lang="sv-SE" sz="2000" kern="1200" dirty="0">
                          <a:solidFill>
                            <a:srgbClr val="000000"/>
                          </a:solidFill>
                          <a:effectLst/>
                          <a:latin typeface="Arial" panose="020B0604020202020204" pitchFamily="34" charset="0"/>
                          <a:ea typeface="+mn-ea"/>
                          <a:cs typeface="Times New Roman" panose="02020603050405020304" pitchFamily="18" charset="0"/>
                        </a:rPr>
                        <a:t>0C</a:t>
                      </a:r>
                    </a:p>
                    <a:p>
                      <a:pPr algn="ctr">
                        <a:lnSpc>
                          <a:spcPct val="120000"/>
                        </a:lnSpc>
                        <a:spcBef>
                          <a:spcPts val="500"/>
                        </a:spcBef>
                        <a:spcAft>
                          <a:spcPts val="500"/>
                        </a:spcAft>
                        <a:buNone/>
                      </a:pPr>
                      <a:r>
                        <a:rPr lang="sv-SE" sz="1800" b="0" i="0" u="none" strike="noStrike" kern="1200" baseline="0" dirty="0">
                          <a:solidFill>
                            <a:schemeClr val="tx1"/>
                          </a:solidFill>
                          <a:effectLst/>
                          <a:latin typeface="+mn-lt"/>
                          <a:ea typeface="+mn-ea"/>
                          <a:cs typeface="+mn-cs"/>
                        </a:rPr>
                        <a:t>...</a:t>
                      </a:r>
                    </a:p>
                    <a:p>
                      <a:pPr algn="ctr">
                        <a:lnSpc>
                          <a:spcPct val="120000"/>
                        </a:lnSpc>
                        <a:spcBef>
                          <a:spcPts val="500"/>
                        </a:spcBef>
                        <a:spcAft>
                          <a:spcPts val="500"/>
                        </a:spcAft>
                        <a:buNone/>
                      </a:pPr>
                      <a:endParaRPr lang="sv-SE" sz="1800" b="0" i="0" u="none" strike="noStrike" kern="1200" baseline="0" dirty="0">
                        <a:solidFill>
                          <a:schemeClr val="tx1"/>
                        </a:solidFill>
                        <a:effectLst/>
                        <a:latin typeface="+mn-lt"/>
                        <a:ea typeface="+mn-ea"/>
                        <a:cs typeface="+mn-cs"/>
                      </a:endParaRPr>
                    </a:p>
                  </a:txBody>
                  <a:tcPr marL="43180" marR="431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E5"/>
                    </a:solidFill>
                  </a:tcPr>
                </a:tc>
                <a:tc>
                  <a:txBody>
                    <a:bodyPr/>
                    <a:lstStyle/>
                    <a:p>
                      <a:pPr algn="ctr">
                        <a:lnSpc>
                          <a:spcPct val="120000"/>
                        </a:lnSpc>
                        <a:spcBef>
                          <a:spcPts val="500"/>
                        </a:spcBef>
                        <a:spcAft>
                          <a:spcPts val="500"/>
                        </a:spcAft>
                        <a:buNone/>
                      </a:pPr>
                      <a:r>
                        <a:rPr lang="sv-SE"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VSFI</a:t>
                      </a:r>
                      <a:r>
                        <a:rPr lang="sv-SE"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LS</a:t>
                      </a:r>
                      <a:r>
                        <a:rPr lang="sv-SE"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0A</a:t>
                      </a:r>
                      <a:endParaRPr lang="sv-SE"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20000"/>
                        </a:lnSpc>
                        <a:spcBef>
                          <a:spcPts val="500"/>
                        </a:spcBef>
                        <a:spcAft>
                          <a:spcPts val="500"/>
                        </a:spcAft>
                        <a:buNone/>
                      </a:pPr>
                      <a:r>
                        <a:rPr lang="sv-SE" sz="2000" kern="1200" dirty="0">
                          <a:solidFill>
                            <a:srgbClr val="000000"/>
                          </a:solidFill>
                          <a:effectLst/>
                          <a:latin typeface="Arial" panose="020B0604020202020204" pitchFamily="34" charset="0"/>
                          <a:ea typeface="+mn-ea"/>
                          <a:cs typeface="Times New Roman" panose="02020603050405020304" pitchFamily="18" charset="0"/>
                        </a:rPr>
                        <a:t>VSFI</a:t>
                      </a:r>
                      <a:r>
                        <a:rPr lang="sv-SE" sz="2000" b="1" kern="1200" dirty="0">
                          <a:solidFill>
                            <a:srgbClr val="000000"/>
                          </a:solidFill>
                          <a:effectLst/>
                          <a:latin typeface="Arial" panose="020B0604020202020204" pitchFamily="34" charset="0"/>
                          <a:ea typeface="+mn-ea"/>
                          <a:cs typeface="Times New Roman" panose="02020603050405020304" pitchFamily="18" charset="0"/>
                        </a:rPr>
                        <a:t>LS</a:t>
                      </a:r>
                      <a:r>
                        <a:rPr lang="sv-SE" sz="2000" kern="1200" dirty="0">
                          <a:solidFill>
                            <a:srgbClr val="000000"/>
                          </a:solidFill>
                          <a:effectLst/>
                          <a:latin typeface="Arial" panose="020B0604020202020204" pitchFamily="34" charset="0"/>
                          <a:ea typeface="+mn-ea"/>
                          <a:cs typeface="Times New Roman" panose="02020603050405020304" pitchFamily="18" charset="0"/>
                        </a:rPr>
                        <a:t>0B</a:t>
                      </a:r>
                    </a:p>
                    <a:p>
                      <a:pPr marL="0" marR="0" lvl="0" indent="0" algn="ctr" defTabSz="914400" rtl="0" eaLnBrk="1" fontAlgn="auto" latinLnBrk="0" hangingPunct="1">
                        <a:lnSpc>
                          <a:spcPct val="120000"/>
                        </a:lnSpc>
                        <a:spcBef>
                          <a:spcPts val="500"/>
                        </a:spcBef>
                        <a:spcAft>
                          <a:spcPts val="500"/>
                        </a:spcAft>
                        <a:buClrTx/>
                        <a:buSzTx/>
                        <a:buFontTx/>
                        <a:buNone/>
                        <a:tabLst/>
                        <a:defRPr/>
                      </a:pPr>
                      <a:r>
                        <a:rPr lang="sv-SE" sz="2000" kern="1200" dirty="0">
                          <a:solidFill>
                            <a:srgbClr val="000000"/>
                          </a:solidFill>
                          <a:effectLst/>
                          <a:latin typeface="Arial" panose="020B0604020202020204" pitchFamily="34" charset="0"/>
                          <a:ea typeface="+mn-ea"/>
                          <a:cs typeface="Times New Roman" panose="02020603050405020304" pitchFamily="18" charset="0"/>
                        </a:rPr>
                        <a:t>VSFI</a:t>
                      </a:r>
                      <a:r>
                        <a:rPr lang="sv-SE" sz="2000" b="1" kern="1200" dirty="0">
                          <a:solidFill>
                            <a:srgbClr val="000000"/>
                          </a:solidFill>
                          <a:effectLst/>
                          <a:latin typeface="Arial" panose="020B0604020202020204" pitchFamily="34" charset="0"/>
                          <a:ea typeface="+mn-ea"/>
                          <a:cs typeface="Times New Roman" panose="02020603050405020304" pitchFamily="18" charset="0"/>
                        </a:rPr>
                        <a:t>LS</a:t>
                      </a:r>
                      <a:r>
                        <a:rPr lang="sv-SE" sz="2000" kern="1200" dirty="0">
                          <a:solidFill>
                            <a:srgbClr val="000000"/>
                          </a:solidFill>
                          <a:effectLst/>
                          <a:latin typeface="Arial" panose="020B0604020202020204" pitchFamily="34" charset="0"/>
                          <a:ea typeface="+mn-ea"/>
                          <a:cs typeface="Times New Roman" panose="02020603050405020304" pitchFamily="18" charset="0"/>
                        </a:rPr>
                        <a:t>0C</a:t>
                      </a:r>
                    </a:p>
                    <a:p>
                      <a:pPr algn="ctr">
                        <a:lnSpc>
                          <a:spcPct val="120000"/>
                        </a:lnSpc>
                        <a:spcBef>
                          <a:spcPts val="500"/>
                        </a:spcBef>
                        <a:spcAft>
                          <a:spcPts val="500"/>
                        </a:spcAft>
                        <a:buNone/>
                      </a:pPr>
                      <a:r>
                        <a:rPr lang="sv-SE"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p>
                  </a:txBody>
                  <a:tcPr marL="43180" marR="431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E5"/>
                    </a:solidFill>
                  </a:tcPr>
                </a:tc>
                <a:extLst>
                  <a:ext uri="{0D108BD9-81ED-4DB2-BD59-A6C34878D82A}">
                    <a16:rowId xmlns:a16="http://schemas.microsoft.com/office/drawing/2014/main" val="3747844581"/>
                  </a:ext>
                </a:extLst>
              </a:tr>
            </a:tbl>
          </a:graphicData>
        </a:graphic>
      </p:graphicFrame>
    </p:spTree>
    <p:extLst>
      <p:ext uri="{BB962C8B-B14F-4D97-AF65-F5344CB8AC3E}">
        <p14:creationId xmlns:p14="http://schemas.microsoft.com/office/powerpoint/2010/main" val="8757633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1D5E8-186A-16D4-2B61-05347CD5A61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7E4B63A-E44B-6540-BB43-2630D6B7C461}"/>
              </a:ext>
            </a:extLst>
          </p:cNvPr>
          <p:cNvSpPr>
            <a:spLocks noGrp="1"/>
          </p:cNvSpPr>
          <p:nvPr>
            <p:ph type="title"/>
          </p:nvPr>
        </p:nvSpPr>
        <p:spPr>
          <a:xfrm>
            <a:off x="334962" y="552451"/>
            <a:ext cx="5437188" cy="1367942"/>
          </a:xfrm>
        </p:spPr>
        <p:txBody>
          <a:bodyPr anchor="t">
            <a:normAutofit/>
          </a:bodyPr>
          <a:lstStyle/>
          <a:p>
            <a:pPr>
              <a:lnSpc>
                <a:spcPct val="90000"/>
              </a:lnSpc>
            </a:pPr>
            <a:r>
              <a:rPr lang="sv-SE" noProof="0" dirty="0"/>
              <a:t>Implementering </a:t>
            </a:r>
          </a:p>
        </p:txBody>
      </p:sp>
      <p:sp>
        <p:nvSpPr>
          <p:cNvPr id="3" name="Platshållare för innehåll 2">
            <a:extLst>
              <a:ext uri="{FF2B5EF4-FFF2-40B4-BE49-F238E27FC236}">
                <a16:creationId xmlns:a16="http://schemas.microsoft.com/office/drawing/2014/main" id="{CEFD5F9B-1855-52C8-A84C-71F6BFDC7BD2}"/>
              </a:ext>
            </a:extLst>
          </p:cNvPr>
          <p:cNvSpPr>
            <a:spLocks noGrp="1"/>
          </p:cNvSpPr>
          <p:nvPr>
            <p:ph idx="1"/>
          </p:nvPr>
        </p:nvSpPr>
        <p:spPr>
          <a:xfrm>
            <a:off x="334962" y="1920393"/>
            <a:ext cx="9747086" cy="3667678"/>
          </a:xfrm>
        </p:spPr>
        <p:txBody>
          <a:bodyPr>
            <a:normAutofit/>
          </a:bodyPr>
          <a:lstStyle/>
          <a:p>
            <a:pPr marL="0" indent="0">
              <a:buNone/>
            </a:pPr>
            <a:endParaRPr lang="sv-SE" sz="2400" i="1" noProof="0" dirty="0"/>
          </a:p>
          <a:p>
            <a:pPr marL="435600">
              <a:spcBef>
                <a:spcPts val="500"/>
              </a:spcBef>
              <a:spcAft>
                <a:spcPts val="1333"/>
              </a:spcAft>
              <a:defRPr/>
            </a:pPr>
            <a:r>
              <a:rPr lang="sv-SE" sz="2400" noProof="0" dirty="0"/>
              <a:t>Webbsidor för implementering</a:t>
            </a:r>
          </a:p>
          <a:p>
            <a:pPr marL="702300" lvl="1">
              <a:spcAft>
                <a:spcPts val="1333"/>
              </a:spcAft>
              <a:defRPr/>
            </a:pPr>
            <a:r>
              <a:rPr lang="sv-SE" sz="2200" dirty="0">
                <a:hlinkClick r:id="rId3"/>
              </a:rPr>
              <a:t>Stöd för dig som undervisar i sfi</a:t>
            </a:r>
            <a:endParaRPr lang="sv-SE" sz="2200" dirty="0"/>
          </a:p>
          <a:p>
            <a:pPr marL="702300" lvl="1">
              <a:spcAft>
                <a:spcPts val="1333"/>
              </a:spcAft>
              <a:defRPr/>
            </a:pPr>
            <a:r>
              <a:rPr lang="sv-SE" sz="2200" noProof="0" dirty="0">
                <a:hlinkClick r:id="rId4"/>
              </a:rPr>
              <a:t>Stöd för dig som leder och organiserar implementeringen</a:t>
            </a:r>
            <a:endParaRPr lang="sv-SE" sz="2200" noProof="0" dirty="0"/>
          </a:p>
          <a:p>
            <a:pPr marL="0" indent="0">
              <a:buNone/>
            </a:pPr>
            <a:endParaRPr lang="sv-SE" i="1" noProof="0" dirty="0"/>
          </a:p>
        </p:txBody>
      </p:sp>
    </p:spTree>
    <p:extLst>
      <p:ext uri="{BB962C8B-B14F-4D97-AF65-F5344CB8AC3E}">
        <p14:creationId xmlns:p14="http://schemas.microsoft.com/office/powerpoint/2010/main" val="25251131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46A3D85A-5AD5-B9EF-CC97-E10C3330CAF1}"/>
              </a:ext>
            </a:extLst>
          </p:cNvPr>
          <p:cNvSpPr>
            <a:spLocks noGrp="1"/>
          </p:cNvSpPr>
          <p:nvPr>
            <p:ph type="ctrTitle"/>
          </p:nvPr>
        </p:nvSpPr>
        <p:spPr/>
        <p:txBody>
          <a:bodyPr/>
          <a:lstStyle/>
          <a:p>
            <a:r>
              <a:rPr lang="sv-SE" dirty="0"/>
              <a:t>Kommande förändringar av nationella prov</a:t>
            </a:r>
          </a:p>
        </p:txBody>
      </p:sp>
      <p:sp>
        <p:nvSpPr>
          <p:cNvPr id="5" name="Underrubrik 4">
            <a:extLst>
              <a:ext uri="{FF2B5EF4-FFF2-40B4-BE49-F238E27FC236}">
                <a16:creationId xmlns:a16="http://schemas.microsoft.com/office/drawing/2014/main" id="{6672B725-544E-EA80-8666-BEA8E141FD3C}"/>
              </a:ext>
            </a:extLst>
          </p:cNvPr>
          <p:cNvSpPr>
            <a:spLocks noGrp="1"/>
          </p:cNvSpPr>
          <p:nvPr>
            <p:ph type="subTitle" idx="1"/>
          </p:nvPr>
        </p:nvSpPr>
        <p:spPr/>
        <p:txBody>
          <a:bodyPr/>
          <a:lstStyle/>
          <a:p>
            <a:endParaRPr lang="sv-SE" dirty="0"/>
          </a:p>
        </p:txBody>
      </p:sp>
    </p:spTree>
    <p:extLst>
      <p:ext uri="{BB962C8B-B14F-4D97-AF65-F5344CB8AC3E}">
        <p14:creationId xmlns:p14="http://schemas.microsoft.com/office/powerpoint/2010/main" val="21859176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E472A-FE04-F77C-FC06-315161F53BF1}"/>
            </a:ext>
          </a:extLst>
        </p:cNvPr>
        <p:cNvGrpSpPr/>
        <p:nvPr/>
      </p:nvGrpSpPr>
      <p:grpSpPr>
        <a:xfrm>
          <a:off x="0" y="0"/>
          <a:ext cx="0" cy="0"/>
          <a:chOff x="0" y="0"/>
          <a:chExt cx="0" cy="0"/>
        </a:xfrm>
      </p:grpSpPr>
      <p:sp>
        <p:nvSpPr>
          <p:cNvPr id="6" name="Rubrik 5">
            <a:extLst>
              <a:ext uri="{FF2B5EF4-FFF2-40B4-BE49-F238E27FC236}">
                <a16:creationId xmlns:a16="http://schemas.microsoft.com/office/drawing/2014/main" id="{301A34A0-3811-D768-79FB-F68451389157}"/>
              </a:ext>
            </a:extLst>
          </p:cNvPr>
          <p:cNvSpPr>
            <a:spLocks noGrp="1"/>
          </p:cNvSpPr>
          <p:nvPr>
            <p:ph type="title"/>
          </p:nvPr>
        </p:nvSpPr>
        <p:spPr>
          <a:xfrm>
            <a:off x="334962" y="552451"/>
            <a:ext cx="5437188" cy="1367942"/>
          </a:xfrm>
        </p:spPr>
        <p:txBody>
          <a:bodyPr anchor="t">
            <a:normAutofit/>
          </a:bodyPr>
          <a:lstStyle/>
          <a:p>
            <a:r>
              <a:rPr lang="sv-SE" dirty="0"/>
              <a:t>Innehåll</a:t>
            </a:r>
          </a:p>
        </p:txBody>
      </p:sp>
      <p:sp>
        <p:nvSpPr>
          <p:cNvPr id="7" name="Platshållare för innehåll 6">
            <a:extLst>
              <a:ext uri="{FF2B5EF4-FFF2-40B4-BE49-F238E27FC236}">
                <a16:creationId xmlns:a16="http://schemas.microsoft.com/office/drawing/2014/main" id="{1C7BE9B2-5204-C83A-5C45-083D6B853A19}"/>
              </a:ext>
            </a:extLst>
          </p:cNvPr>
          <p:cNvSpPr>
            <a:spLocks noGrp="1"/>
          </p:cNvSpPr>
          <p:nvPr>
            <p:ph idx="1"/>
          </p:nvPr>
        </p:nvSpPr>
        <p:spPr>
          <a:xfrm>
            <a:off x="334962" y="2425148"/>
            <a:ext cx="5437188" cy="3667678"/>
          </a:xfrm>
        </p:spPr>
        <p:txBody>
          <a:bodyPr>
            <a:normAutofit/>
          </a:bodyPr>
          <a:lstStyle/>
          <a:p>
            <a:r>
              <a:rPr lang="sv-SE" dirty="0"/>
              <a:t>Kort om nationella prov inför 2027</a:t>
            </a:r>
          </a:p>
          <a:p>
            <a:r>
              <a:rPr lang="sv-SE" dirty="0"/>
              <a:t>Hur går det till?</a:t>
            </a:r>
          </a:p>
          <a:p>
            <a:r>
              <a:rPr lang="sv-SE" dirty="0"/>
              <a:t>Var hittar jag materialet?</a:t>
            </a:r>
          </a:p>
          <a:p>
            <a:r>
              <a:rPr lang="sv-SE" dirty="0"/>
              <a:t>Distribution av prov inom sfi</a:t>
            </a:r>
          </a:p>
          <a:p>
            <a:r>
              <a:rPr lang="sv-SE" dirty="0"/>
              <a:t>Lärarinformation</a:t>
            </a:r>
          </a:p>
          <a:p>
            <a:r>
              <a:rPr lang="sv-SE" dirty="0"/>
              <a:t>Rapportera provresultat</a:t>
            </a:r>
          </a:p>
          <a:p>
            <a:r>
              <a:rPr lang="sv-SE" dirty="0"/>
              <a:t>Kodsystemet</a:t>
            </a:r>
          </a:p>
          <a:p>
            <a:endParaRPr lang="sv-SE" dirty="0"/>
          </a:p>
          <a:p>
            <a:endParaRPr lang="sv-SE" dirty="0"/>
          </a:p>
        </p:txBody>
      </p:sp>
      <p:pic>
        <p:nvPicPr>
          <p:cNvPr id="2" name="Platshållare för bild 9">
            <a:extLst>
              <a:ext uri="{FF2B5EF4-FFF2-40B4-BE49-F238E27FC236}">
                <a16:creationId xmlns:a16="http://schemas.microsoft.com/office/drawing/2014/main" id="{8FEAC523-3D5D-C5B3-C6A0-27BADBA1DBB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2407" r="2407"/>
          <a:stretch/>
        </p:blipFill>
        <p:spPr>
          <a:xfrm>
            <a:off x="6167633" y="552450"/>
            <a:ext cx="5689209" cy="5976938"/>
          </a:xfrm>
          <a:prstGeom prst="rect">
            <a:avLst/>
          </a:prstGeom>
        </p:spPr>
      </p:pic>
    </p:spTree>
    <p:extLst>
      <p:ext uri="{BB962C8B-B14F-4D97-AF65-F5344CB8AC3E}">
        <p14:creationId xmlns:p14="http://schemas.microsoft.com/office/powerpoint/2010/main" val="26808550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56AF27-82E7-0496-31DB-ECF847E4702E}"/>
              </a:ext>
            </a:extLst>
          </p:cNvPr>
          <p:cNvSpPr>
            <a:spLocks noGrp="1"/>
          </p:cNvSpPr>
          <p:nvPr>
            <p:ph type="title"/>
          </p:nvPr>
        </p:nvSpPr>
        <p:spPr>
          <a:xfrm>
            <a:off x="334962" y="552451"/>
            <a:ext cx="9685338" cy="803192"/>
          </a:xfrm>
        </p:spPr>
        <p:txBody>
          <a:bodyPr/>
          <a:lstStyle/>
          <a:p>
            <a:r>
              <a:rPr lang="sv-SE" sz="4000" dirty="0"/>
              <a:t>Nationella prov </a:t>
            </a:r>
            <a:r>
              <a:rPr lang="sv-SE" sz="4000" dirty="0" err="1"/>
              <a:t>komvux</a:t>
            </a:r>
            <a:r>
              <a:rPr lang="sv-SE" sz="4000" dirty="0"/>
              <a:t> från 4/1 2027</a:t>
            </a:r>
          </a:p>
        </p:txBody>
      </p:sp>
      <p:sp>
        <p:nvSpPr>
          <p:cNvPr id="3" name="Platshållare för innehåll 2">
            <a:extLst>
              <a:ext uri="{FF2B5EF4-FFF2-40B4-BE49-F238E27FC236}">
                <a16:creationId xmlns:a16="http://schemas.microsoft.com/office/drawing/2014/main" id="{78E6223D-00D6-A069-B6CB-22DBA9B5050C}"/>
              </a:ext>
            </a:extLst>
          </p:cNvPr>
          <p:cNvSpPr>
            <a:spLocks noGrp="1"/>
          </p:cNvSpPr>
          <p:nvPr>
            <p:ph idx="1"/>
          </p:nvPr>
        </p:nvSpPr>
        <p:spPr>
          <a:xfrm>
            <a:off x="334962" y="1657978"/>
            <a:ext cx="8582795" cy="4823209"/>
          </a:xfrm>
        </p:spPr>
        <p:txBody>
          <a:bodyPr/>
          <a:lstStyle/>
          <a:p>
            <a:r>
              <a:rPr lang="sv-SE" dirty="0"/>
              <a:t>Ett flexibelt system för att minska effekterna av otillåten spridning.</a:t>
            </a:r>
          </a:p>
          <a:p>
            <a:r>
              <a:rPr lang="sv-SE" dirty="0"/>
              <a:t>Ett större antal möjliga prov jämfört med tidigare år. </a:t>
            </a:r>
          </a:p>
          <a:p>
            <a:r>
              <a:rPr lang="sv-SE" dirty="0"/>
              <a:t>Proven laddas ner från Skolverkets tjänst för bedömningsstöd och kartläggningsmaterial. </a:t>
            </a:r>
          </a:p>
          <a:p>
            <a:r>
              <a:rPr lang="sv-SE" dirty="0"/>
              <a:t>Provmaterial ska inte längre beställas från tryckeri, förutom elevhäftena i delproven Höra och Läsa för </a:t>
            </a:r>
            <a:r>
              <a:rPr lang="sv-SE" dirty="0" err="1"/>
              <a:t>sfi</a:t>
            </a:r>
            <a:r>
              <a:rPr lang="sv-SE" dirty="0"/>
              <a:t>.</a:t>
            </a:r>
          </a:p>
          <a:p>
            <a:r>
              <a:rPr lang="sv-SE" dirty="0"/>
              <a:t>Digital lärarinformation för samtliga ämnen med nationella prov finns på Skolverkets webbplats.</a:t>
            </a:r>
          </a:p>
          <a:p>
            <a:endParaRPr lang="sv-SE" dirty="0">
              <a:highlight>
                <a:srgbClr val="FFFF00"/>
              </a:highlight>
            </a:endParaRPr>
          </a:p>
          <a:p>
            <a:endParaRPr lang="sv-SE" dirty="0">
              <a:highlight>
                <a:srgbClr val="FFFF00"/>
              </a:highlight>
            </a:endParaRPr>
          </a:p>
        </p:txBody>
      </p:sp>
    </p:spTree>
    <p:extLst>
      <p:ext uri="{BB962C8B-B14F-4D97-AF65-F5344CB8AC3E}">
        <p14:creationId xmlns:p14="http://schemas.microsoft.com/office/powerpoint/2010/main" val="11698902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A625D-47BA-7F78-FFA4-253CAD3C8D2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A73C1A4-2069-41FC-A42B-63F6494B9F19}"/>
              </a:ext>
            </a:extLst>
          </p:cNvPr>
          <p:cNvSpPr>
            <a:spLocks noGrp="1"/>
          </p:cNvSpPr>
          <p:nvPr>
            <p:ph type="title"/>
          </p:nvPr>
        </p:nvSpPr>
        <p:spPr>
          <a:xfrm>
            <a:off x="334962" y="552451"/>
            <a:ext cx="9685338" cy="803192"/>
          </a:xfrm>
        </p:spPr>
        <p:txBody>
          <a:bodyPr/>
          <a:lstStyle/>
          <a:p>
            <a:r>
              <a:rPr lang="sv-SE" sz="4000" dirty="0"/>
              <a:t>Hur går det till?</a:t>
            </a:r>
          </a:p>
        </p:txBody>
      </p:sp>
      <p:sp>
        <p:nvSpPr>
          <p:cNvPr id="3" name="Platshållare för innehåll 2">
            <a:extLst>
              <a:ext uri="{FF2B5EF4-FFF2-40B4-BE49-F238E27FC236}">
                <a16:creationId xmlns:a16="http://schemas.microsoft.com/office/drawing/2014/main" id="{35228258-B51F-A5DA-672C-BADD245BC223}"/>
              </a:ext>
            </a:extLst>
          </p:cNvPr>
          <p:cNvSpPr>
            <a:spLocks noGrp="1"/>
          </p:cNvSpPr>
          <p:nvPr>
            <p:ph idx="1"/>
          </p:nvPr>
        </p:nvSpPr>
        <p:spPr>
          <a:xfrm>
            <a:off x="334962" y="1657978"/>
            <a:ext cx="9585786" cy="4823209"/>
          </a:xfrm>
        </p:spPr>
        <p:txBody>
          <a:bodyPr/>
          <a:lstStyle/>
          <a:p>
            <a:pPr lvl="0"/>
            <a:r>
              <a:rPr lang="sv-SE" dirty="0"/>
              <a:t>De nationella proven genomförs även fortsättningsvis på papper.</a:t>
            </a:r>
          </a:p>
          <a:p>
            <a:r>
              <a:rPr lang="sv-SE" dirty="0"/>
              <a:t>Provmaterialet laddas ner via Skolverkets tjänst för bedömningsstöd och kartläggningsmaterial, skrivs ut och</a:t>
            </a:r>
            <a:r>
              <a:rPr lang="sv-SE" dirty="0">
                <a:solidFill>
                  <a:srgbClr val="FF0000"/>
                </a:solidFill>
              </a:rPr>
              <a:t> </a:t>
            </a:r>
            <a:r>
              <a:rPr lang="sv-SE" dirty="0"/>
              <a:t>kopieras upp.</a:t>
            </a:r>
          </a:p>
          <a:p>
            <a:r>
              <a:rPr lang="sv-SE" dirty="0"/>
              <a:t>Undantag: Elevhäftena i delproven Höra och Läsa i </a:t>
            </a:r>
            <a:r>
              <a:rPr lang="sv-SE" dirty="0" err="1"/>
              <a:t>sfi</a:t>
            </a:r>
            <a:r>
              <a:rPr lang="sv-SE" dirty="0"/>
              <a:t> beställs även fortsättningsvis från tryckeri.</a:t>
            </a:r>
          </a:p>
          <a:p>
            <a:r>
              <a:rPr lang="sv-SE" dirty="0"/>
              <a:t>I de delprov där eleverna skriver uppsatser, ska dessa även fortsättningsvis utföras på dator.</a:t>
            </a:r>
          </a:p>
        </p:txBody>
      </p:sp>
    </p:spTree>
    <p:extLst>
      <p:ext uri="{BB962C8B-B14F-4D97-AF65-F5344CB8AC3E}">
        <p14:creationId xmlns:p14="http://schemas.microsoft.com/office/powerpoint/2010/main" val="13282561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E46B8-BD88-8AA7-BFB0-0B7CA90CB55A}"/>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B7DAA90-2DE9-5B72-CBB8-78DDD39DC18C}"/>
              </a:ext>
            </a:extLst>
          </p:cNvPr>
          <p:cNvSpPr>
            <a:spLocks noGrp="1"/>
          </p:cNvSpPr>
          <p:nvPr>
            <p:ph type="title"/>
          </p:nvPr>
        </p:nvSpPr>
        <p:spPr>
          <a:xfrm>
            <a:off x="334962" y="552451"/>
            <a:ext cx="9685338" cy="803192"/>
          </a:xfrm>
        </p:spPr>
        <p:txBody>
          <a:bodyPr/>
          <a:lstStyle/>
          <a:p>
            <a:r>
              <a:rPr lang="sv-SE" sz="4000" dirty="0"/>
              <a:t>Svenska, engelska och </a:t>
            </a:r>
            <a:r>
              <a:rPr lang="sv-SE" sz="4000" dirty="0" err="1"/>
              <a:t>sfi</a:t>
            </a:r>
            <a:endParaRPr lang="sv-SE" sz="4000" dirty="0"/>
          </a:p>
        </p:txBody>
      </p:sp>
      <p:sp>
        <p:nvSpPr>
          <p:cNvPr id="3" name="Platshållare för innehåll 2">
            <a:extLst>
              <a:ext uri="{FF2B5EF4-FFF2-40B4-BE49-F238E27FC236}">
                <a16:creationId xmlns:a16="http://schemas.microsoft.com/office/drawing/2014/main" id="{CA00D1AB-C26D-2AAD-5D4D-55DA6DA4D83C}"/>
              </a:ext>
            </a:extLst>
          </p:cNvPr>
          <p:cNvSpPr>
            <a:spLocks noGrp="1"/>
          </p:cNvSpPr>
          <p:nvPr>
            <p:ph idx="1"/>
          </p:nvPr>
        </p:nvSpPr>
        <p:spPr>
          <a:xfrm>
            <a:off x="334962" y="1657978"/>
            <a:ext cx="8290564" cy="4823209"/>
          </a:xfrm>
        </p:spPr>
        <p:txBody>
          <a:bodyPr/>
          <a:lstStyle/>
          <a:p>
            <a:pPr lvl="0"/>
            <a:r>
              <a:rPr lang="sv-SE" dirty="0"/>
              <a:t>Svenskämnena, engelska och sfi: Läraren väljer bland flera olika tillgängliga delprov och kombinerar dem till ett komplett nationellt prov.  </a:t>
            </a:r>
          </a:p>
          <a:p>
            <a:r>
              <a:rPr lang="sv-SE" dirty="0"/>
              <a:t>Det kommer i framtiden att finnas fler tillgängliga delprov. </a:t>
            </a:r>
          </a:p>
          <a:p>
            <a:pPr lvl="0"/>
            <a:endParaRPr lang="sv-SE" dirty="0">
              <a:highlight>
                <a:srgbClr val="FFFF00"/>
              </a:highlight>
            </a:endParaRPr>
          </a:p>
          <a:p>
            <a:pPr lvl="0"/>
            <a:endParaRPr lang="sv-SE" dirty="0">
              <a:highlight>
                <a:srgbClr val="FFFF00"/>
              </a:highlight>
            </a:endParaRPr>
          </a:p>
          <a:p>
            <a:pPr lvl="0"/>
            <a:endParaRPr lang="sv-SE" dirty="0">
              <a:highlight>
                <a:srgbClr val="FFFF00"/>
              </a:highlight>
            </a:endParaRPr>
          </a:p>
        </p:txBody>
      </p:sp>
      <p:sp>
        <p:nvSpPr>
          <p:cNvPr id="4" name="Rektangel 3">
            <a:extLst>
              <a:ext uri="{FF2B5EF4-FFF2-40B4-BE49-F238E27FC236}">
                <a16:creationId xmlns:a16="http://schemas.microsoft.com/office/drawing/2014/main" id="{A35781AE-861E-4765-E276-1D497E23669C}"/>
              </a:ext>
            </a:extLst>
          </p:cNvPr>
          <p:cNvSpPr/>
          <p:nvPr/>
        </p:nvSpPr>
        <p:spPr>
          <a:xfrm>
            <a:off x="545284" y="2961314"/>
            <a:ext cx="2330741" cy="302004"/>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sv-SE" dirty="0"/>
              <a:t>Delprov A version 1</a:t>
            </a:r>
          </a:p>
        </p:txBody>
      </p:sp>
      <p:sp>
        <p:nvSpPr>
          <p:cNvPr id="20" name="Rektangel 19">
            <a:extLst>
              <a:ext uri="{FF2B5EF4-FFF2-40B4-BE49-F238E27FC236}">
                <a16:creationId xmlns:a16="http://schemas.microsoft.com/office/drawing/2014/main" id="{FACE2970-C993-89EF-65DF-6178633FD0AC}"/>
              </a:ext>
            </a:extLst>
          </p:cNvPr>
          <p:cNvSpPr/>
          <p:nvPr/>
        </p:nvSpPr>
        <p:spPr>
          <a:xfrm>
            <a:off x="4186106" y="3617052"/>
            <a:ext cx="2542461" cy="578841"/>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sv-SE" dirty="0"/>
              <a:t>Delprov A version 2</a:t>
            </a:r>
          </a:p>
        </p:txBody>
      </p:sp>
      <p:sp>
        <p:nvSpPr>
          <p:cNvPr id="26" name="Rektangel 25">
            <a:extLst>
              <a:ext uri="{FF2B5EF4-FFF2-40B4-BE49-F238E27FC236}">
                <a16:creationId xmlns:a16="http://schemas.microsoft.com/office/drawing/2014/main" id="{4FBA5C21-345B-30DF-2046-A49A088A3B26}"/>
              </a:ext>
            </a:extLst>
          </p:cNvPr>
          <p:cNvSpPr/>
          <p:nvPr/>
        </p:nvSpPr>
        <p:spPr>
          <a:xfrm>
            <a:off x="546682" y="3298272"/>
            <a:ext cx="2330741" cy="302004"/>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sv-SE" dirty="0"/>
              <a:t>Delprov A version 2</a:t>
            </a:r>
          </a:p>
        </p:txBody>
      </p:sp>
      <p:sp>
        <p:nvSpPr>
          <p:cNvPr id="28" name="Rektangel 27">
            <a:extLst>
              <a:ext uri="{FF2B5EF4-FFF2-40B4-BE49-F238E27FC236}">
                <a16:creationId xmlns:a16="http://schemas.microsoft.com/office/drawing/2014/main" id="{2BB5EF46-C36C-C127-FAA4-31B188265FBD}"/>
              </a:ext>
            </a:extLst>
          </p:cNvPr>
          <p:cNvSpPr/>
          <p:nvPr/>
        </p:nvSpPr>
        <p:spPr>
          <a:xfrm>
            <a:off x="545283" y="3633133"/>
            <a:ext cx="2330741" cy="302004"/>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sv-SE" dirty="0"/>
              <a:t>Delprov A version 3</a:t>
            </a:r>
          </a:p>
        </p:txBody>
      </p:sp>
      <p:sp>
        <p:nvSpPr>
          <p:cNvPr id="34" name="Rektangel 33">
            <a:extLst>
              <a:ext uri="{FF2B5EF4-FFF2-40B4-BE49-F238E27FC236}">
                <a16:creationId xmlns:a16="http://schemas.microsoft.com/office/drawing/2014/main" id="{3A42F7AD-FB00-D21E-F1FD-C4B9269548FD}"/>
              </a:ext>
            </a:extLst>
          </p:cNvPr>
          <p:cNvSpPr/>
          <p:nvPr/>
        </p:nvSpPr>
        <p:spPr>
          <a:xfrm>
            <a:off x="546681" y="4146260"/>
            <a:ext cx="2330741" cy="302004"/>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sv-SE" dirty="0"/>
              <a:t>Delprov B version 1</a:t>
            </a:r>
          </a:p>
        </p:txBody>
      </p:sp>
      <p:sp>
        <p:nvSpPr>
          <p:cNvPr id="36" name="Rektangel 35">
            <a:extLst>
              <a:ext uri="{FF2B5EF4-FFF2-40B4-BE49-F238E27FC236}">
                <a16:creationId xmlns:a16="http://schemas.microsoft.com/office/drawing/2014/main" id="{780DDBE9-F901-7189-E87F-8F03D9341272}"/>
              </a:ext>
            </a:extLst>
          </p:cNvPr>
          <p:cNvSpPr/>
          <p:nvPr/>
        </p:nvSpPr>
        <p:spPr>
          <a:xfrm>
            <a:off x="548079" y="4483218"/>
            <a:ext cx="2330741" cy="302004"/>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sv-SE" dirty="0"/>
              <a:t>Delprov B version 2</a:t>
            </a:r>
          </a:p>
        </p:txBody>
      </p:sp>
      <p:sp>
        <p:nvSpPr>
          <p:cNvPr id="38" name="Rektangel 37">
            <a:extLst>
              <a:ext uri="{FF2B5EF4-FFF2-40B4-BE49-F238E27FC236}">
                <a16:creationId xmlns:a16="http://schemas.microsoft.com/office/drawing/2014/main" id="{08EF4517-B54A-CD8B-03EF-F3E51DEAD541}"/>
              </a:ext>
            </a:extLst>
          </p:cNvPr>
          <p:cNvSpPr/>
          <p:nvPr/>
        </p:nvSpPr>
        <p:spPr>
          <a:xfrm>
            <a:off x="549477" y="4821214"/>
            <a:ext cx="2330741" cy="302004"/>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sv-SE" dirty="0"/>
              <a:t>Delprov B version 3</a:t>
            </a:r>
          </a:p>
        </p:txBody>
      </p:sp>
      <p:sp>
        <p:nvSpPr>
          <p:cNvPr id="40" name="Rektangel 39">
            <a:extLst>
              <a:ext uri="{FF2B5EF4-FFF2-40B4-BE49-F238E27FC236}">
                <a16:creationId xmlns:a16="http://schemas.microsoft.com/office/drawing/2014/main" id="{03C0DEE6-E3C0-4DFE-4A10-1404A1B6DBD2}"/>
              </a:ext>
            </a:extLst>
          </p:cNvPr>
          <p:cNvSpPr/>
          <p:nvPr/>
        </p:nvSpPr>
        <p:spPr>
          <a:xfrm>
            <a:off x="4186105" y="4369615"/>
            <a:ext cx="2542461" cy="578841"/>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sv-SE" dirty="0"/>
              <a:t>Delprov B version 1</a:t>
            </a:r>
          </a:p>
        </p:txBody>
      </p:sp>
      <p:cxnSp>
        <p:nvCxnSpPr>
          <p:cNvPr id="44" name="Rak pilkoppling 43">
            <a:extLst>
              <a:ext uri="{FF2B5EF4-FFF2-40B4-BE49-F238E27FC236}">
                <a16:creationId xmlns:a16="http://schemas.microsoft.com/office/drawing/2014/main" id="{ED0F539A-92A0-52AB-C5A4-84CEA8EBA694}"/>
              </a:ext>
            </a:extLst>
          </p:cNvPr>
          <p:cNvCxnSpPr>
            <a:stCxn id="34" idx="3"/>
            <a:endCxn id="40" idx="1"/>
          </p:cNvCxnSpPr>
          <p:nvPr/>
        </p:nvCxnSpPr>
        <p:spPr>
          <a:xfrm>
            <a:off x="2877422" y="4297262"/>
            <a:ext cx="1308683" cy="36177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6" name="Rektangel 45">
            <a:extLst>
              <a:ext uri="{FF2B5EF4-FFF2-40B4-BE49-F238E27FC236}">
                <a16:creationId xmlns:a16="http://schemas.microsoft.com/office/drawing/2014/main" id="{080C41B2-083A-A966-962C-0AD57F55CFFB}"/>
              </a:ext>
            </a:extLst>
          </p:cNvPr>
          <p:cNvSpPr/>
          <p:nvPr/>
        </p:nvSpPr>
        <p:spPr>
          <a:xfrm>
            <a:off x="542486" y="5282969"/>
            <a:ext cx="2330741" cy="302004"/>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sv-SE" dirty="0"/>
              <a:t>Delprov C version 1</a:t>
            </a:r>
          </a:p>
        </p:txBody>
      </p:sp>
      <p:sp>
        <p:nvSpPr>
          <p:cNvPr id="48" name="Rektangel 47">
            <a:extLst>
              <a:ext uri="{FF2B5EF4-FFF2-40B4-BE49-F238E27FC236}">
                <a16:creationId xmlns:a16="http://schemas.microsoft.com/office/drawing/2014/main" id="{8A40CF31-3314-9C81-B2D8-C8ED6900F09B}"/>
              </a:ext>
            </a:extLst>
          </p:cNvPr>
          <p:cNvSpPr/>
          <p:nvPr/>
        </p:nvSpPr>
        <p:spPr>
          <a:xfrm>
            <a:off x="540257" y="5619927"/>
            <a:ext cx="2330741" cy="302004"/>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sv-SE" dirty="0"/>
              <a:t>Delprov C version 2</a:t>
            </a:r>
          </a:p>
        </p:txBody>
      </p:sp>
      <p:sp>
        <p:nvSpPr>
          <p:cNvPr id="50" name="Rektangel 49">
            <a:extLst>
              <a:ext uri="{FF2B5EF4-FFF2-40B4-BE49-F238E27FC236}">
                <a16:creationId xmlns:a16="http://schemas.microsoft.com/office/drawing/2014/main" id="{6A73F063-0BA1-6DBB-E2F9-BC41DCFBF0F7}"/>
              </a:ext>
            </a:extLst>
          </p:cNvPr>
          <p:cNvSpPr/>
          <p:nvPr/>
        </p:nvSpPr>
        <p:spPr>
          <a:xfrm>
            <a:off x="541655" y="5956885"/>
            <a:ext cx="2330741" cy="302004"/>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sv-SE" dirty="0"/>
              <a:t>Delprov C version 3</a:t>
            </a:r>
          </a:p>
        </p:txBody>
      </p:sp>
      <p:sp>
        <p:nvSpPr>
          <p:cNvPr id="52" name="Rektangel 51">
            <a:extLst>
              <a:ext uri="{FF2B5EF4-FFF2-40B4-BE49-F238E27FC236}">
                <a16:creationId xmlns:a16="http://schemas.microsoft.com/office/drawing/2014/main" id="{56A72A45-A646-60F0-1F56-A39DF883FC80}"/>
              </a:ext>
            </a:extLst>
          </p:cNvPr>
          <p:cNvSpPr/>
          <p:nvPr/>
        </p:nvSpPr>
        <p:spPr>
          <a:xfrm>
            <a:off x="4187503" y="5109245"/>
            <a:ext cx="2542461" cy="578841"/>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sv-SE" dirty="0"/>
              <a:t>Delprov C version 2</a:t>
            </a:r>
          </a:p>
        </p:txBody>
      </p:sp>
      <p:cxnSp>
        <p:nvCxnSpPr>
          <p:cNvPr id="54" name="Rak pilkoppling 53">
            <a:extLst>
              <a:ext uri="{FF2B5EF4-FFF2-40B4-BE49-F238E27FC236}">
                <a16:creationId xmlns:a16="http://schemas.microsoft.com/office/drawing/2014/main" id="{BDEC9AA4-05F3-0567-08A8-5978968F8B4B}"/>
              </a:ext>
            </a:extLst>
          </p:cNvPr>
          <p:cNvCxnSpPr>
            <a:stCxn id="26" idx="3"/>
            <a:endCxn id="20" idx="1"/>
          </p:cNvCxnSpPr>
          <p:nvPr/>
        </p:nvCxnSpPr>
        <p:spPr>
          <a:xfrm>
            <a:off x="2877423" y="3449274"/>
            <a:ext cx="1308683" cy="45719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6" name="Rak pilkoppling 55">
            <a:extLst>
              <a:ext uri="{FF2B5EF4-FFF2-40B4-BE49-F238E27FC236}">
                <a16:creationId xmlns:a16="http://schemas.microsoft.com/office/drawing/2014/main" id="{88EDF579-3651-19E5-50E2-53391066CAFD}"/>
              </a:ext>
            </a:extLst>
          </p:cNvPr>
          <p:cNvCxnSpPr>
            <a:stCxn id="48" idx="3"/>
            <a:endCxn id="52" idx="1"/>
          </p:cNvCxnSpPr>
          <p:nvPr/>
        </p:nvCxnSpPr>
        <p:spPr>
          <a:xfrm flipV="1">
            <a:off x="2870998" y="5398666"/>
            <a:ext cx="1316505" cy="37226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36205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96285-7D77-2447-A2A0-A3A7A81ADF5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648D55E-DF70-F8E0-0D5C-4961B1ADCD97}"/>
              </a:ext>
            </a:extLst>
          </p:cNvPr>
          <p:cNvSpPr>
            <a:spLocks noGrp="1"/>
          </p:cNvSpPr>
          <p:nvPr>
            <p:ph type="title"/>
          </p:nvPr>
        </p:nvSpPr>
        <p:spPr>
          <a:xfrm>
            <a:off x="334962" y="552451"/>
            <a:ext cx="9685338" cy="803192"/>
          </a:xfrm>
        </p:spPr>
        <p:txBody>
          <a:bodyPr/>
          <a:lstStyle/>
          <a:p>
            <a:r>
              <a:rPr lang="sv-SE" sz="4000" dirty="0"/>
              <a:t>Matematik</a:t>
            </a:r>
          </a:p>
        </p:txBody>
      </p:sp>
      <p:sp>
        <p:nvSpPr>
          <p:cNvPr id="3" name="Platshållare för innehåll 2">
            <a:extLst>
              <a:ext uri="{FF2B5EF4-FFF2-40B4-BE49-F238E27FC236}">
                <a16:creationId xmlns:a16="http://schemas.microsoft.com/office/drawing/2014/main" id="{F8EED1C2-29D8-D06A-4DEF-F1D92ACA1F05}"/>
              </a:ext>
            </a:extLst>
          </p:cNvPr>
          <p:cNvSpPr>
            <a:spLocks noGrp="1"/>
          </p:cNvSpPr>
          <p:nvPr>
            <p:ph idx="1"/>
          </p:nvPr>
        </p:nvSpPr>
        <p:spPr>
          <a:xfrm>
            <a:off x="334962" y="1657978"/>
            <a:ext cx="10656888" cy="4823209"/>
          </a:xfrm>
        </p:spPr>
        <p:txBody>
          <a:bodyPr/>
          <a:lstStyle/>
          <a:p>
            <a:pPr lvl="0"/>
            <a:r>
              <a:rPr lang="sv-SE" dirty="0"/>
              <a:t>Matematik: Läraren väljer bland flera olika tillgängliga kompletta prov. </a:t>
            </a:r>
          </a:p>
          <a:p>
            <a:pPr lvl="0"/>
            <a:r>
              <a:rPr lang="sv-SE" dirty="0"/>
              <a:t>Det kommer i framtiden att finnas fler tillgängliga prov.</a:t>
            </a:r>
          </a:p>
        </p:txBody>
      </p:sp>
      <p:sp>
        <p:nvSpPr>
          <p:cNvPr id="4" name="Rektangel 3">
            <a:extLst>
              <a:ext uri="{FF2B5EF4-FFF2-40B4-BE49-F238E27FC236}">
                <a16:creationId xmlns:a16="http://schemas.microsoft.com/office/drawing/2014/main" id="{2EE5FDD9-15DD-C5D6-F76B-A193B2E70078}"/>
              </a:ext>
            </a:extLst>
          </p:cNvPr>
          <p:cNvSpPr/>
          <p:nvPr/>
        </p:nvSpPr>
        <p:spPr>
          <a:xfrm>
            <a:off x="525780" y="3611880"/>
            <a:ext cx="2674620" cy="44196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sv-SE" dirty="0"/>
              <a:t>Prov 1</a:t>
            </a:r>
          </a:p>
        </p:txBody>
      </p:sp>
      <p:sp>
        <p:nvSpPr>
          <p:cNvPr id="6" name="Rektangel 5">
            <a:extLst>
              <a:ext uri="{FF2B5EF4-FFF2-40B4-BE49-F238E27FC236}">
                <a16:creationId xmlns:a16="http://schemas.microsoft.com/office/drawing/2014/main" id="{098461A0-5004-CB12-1FBD-B1D15C432FEE}"/>
              </a:ext>
            </a:extLst>
          </p:cNvPr>
          <p:cNvSpPr/>
          <p:nvPr/>
        </p:nvSpPr>
        <p:spPr>
          <a:xfrm>
            <a:off x="533400" y="4213860"/>
            <a:ext cx="2674620" cy="44196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sv-SE" dirty="0"/>
              <a:t>Prov 2</a:t>
            </a:r>
          </a:p>
        </p:txBody>
      </p:sp>
      <p:sp>
        <p:nvSpPr>
          <p:cNvPr id="8" name="Rektangel 7">
            <a:extLst>
              <a:ext uri="{FF2B5EF4-FFF2-40B4-BE49-F238E27FC236}">
                <a16:creationId xmlns:a16="http://schemas.microsoft.com/office/drawing/2014/main" id="{BC6C6199-E285-8BE4-DCC8-671E341D8522}"/>
              </a:ext>
            </a:extLst>
          </p:cNvPr>
          <p:cNvSpPr/>
          <p:nvPr/>
        </p:nvSpPr>
        <p:spPr>
          <a:xfrm>
            <a:off x="533400" y="4800600"/>
            <a:ext cx="2674620" cy="44196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sv-SE" dirty="0"/>
              <a:t>Prov 3</a:t>
            </a:r>
          </a:p>
        </p:txBody>
      </p:sp>
      <p:sp>
        <p:nvSpPr>
          <p:cNvPr id="10" name="Rektangel 9">
            <a:extLst>
              <a:ext uri="{FF2B5EF4-FFF2-40B4-BE49-F238E27FC236}">
                <a16:creationId xmlns:a16="http://schemas.microsoft.com/office/drawing/2014/main" id="{DD36053F-D341-79F6-7B1D-2CD732A3C625}"/>
              </a:ext>
            </a:extLst>
          </p:cNvPr>
          <p:cNvSpPr/>
          <p:nvPr/>
        </p:nvSpPr>
        <p:spPr>
          <a:xfrm>
            <a:off x="541020" y="5379720"/>
            <a:ext cx="2674620" cy="44196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sv-SE" dirty="0"/>
              <a:t>Prov 4</a:t>
            </a:r>
          </a:p>
        </p:txBody>
      </p:sp>
      <p:sp>
        <p:nvSpPr>
          <p:cNvPr id="12" name="Rektangel 11">
            <a:extLst>
              <a:ext uri="{FF2B5EF4-FFF2-40B4-BE49-F238E27FC236}">
                <a16:creationId xmlns:a16="http://schemas.microsoft.com/office/drawing/2014/main" id="{8769307B-96BC-C7F4-0989-48C00ED15BCA}"/>
              </a:ext>
            </a:extLst>
          </p:cNvPr>
          <p:cNvSpPr/>
          <p:nvPr/>
        </p:nvSpPr>
        <p:spPr>
          <a:xfrm>
            <a:off x="4366260" y="4450080"/>
            <a:ext cx="2674620" cy="44196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sv-SE" dirty="0"/>
              <a:t>Prov</a:t>
            </a:r>
          </a:p>
        </p:txBody>
      </p:sp>
      <p:cxnSp>
        <p:nvCxnSpPr>
          <p:cNvPr id="14" name="Rak pilkoppling 13">
            <a:extLst>
              <a:ext uri="{FF2B5EF4-FFF2-40B4-BE49-F238E27FC236}">
                <a16:creationId xmlns:a16="http://schemas.microsoft.com/office/drawing/2014/main" id="{8BF3B410-BC21-EE2B-9A5A-8CC34FBD92D7}"/>
              </a:ext>
            </a:extLst>
          </p:cNvPr>
          <p:cNvCxnSpPr>
            <a:stCxn id="6" idx="3"/>
            <a:endCxn id="12" idx="1"/>
          </p:cNvCxnSpPr>
          <p:nvPr/>
        </p:nvCxnSpPr>
        <p:spPr>
          <a:xfrm>
            <a:off x="3208020" y="4434840"/>
            <a:ext cx="1158240" cy="2362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07721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CFE8D17-E8C3-E46D-AB16-51B29278FA34}"/>
              </a:ext>
            </a:extLst>
          </p:cNvPr>
          <p:cNvSpPr>
            <a:spLocks noGrp="1"/>
          </p:cNvSpPr>
          <p:nvPr>
            <p:ph type="title"/>
          </p:nvPr>
        </p:nvSpPr>
        <p:spPr/>
        <p:txBody>
          <a:bodyPr/>
          <a:lstStyle/>
          <a:p>
            <a:r>
              <a:rPr lang="sv-SE" dirty="0"/>
              <a:t>Var hittar jag materialet?</a:t>
            </a:r>
          </a:p>
        </p:txBody>
      </p:sp>
      <p:sp>
        <p:nvSpPr>
          <p:cNvPr id="3" name="Platshållare för innehåll 2">
            <a:extLst>
              <a:ext uri="{FF2B5EF4-FFF2-40B4-BE49-F238E27FC236}">
                <a16:creationId xmlns:a16="http://schemas.microsoft.com/office/drawing/2014/main" id="{397AA813-D51E-4D52-3DB0-A7A5C57864FD}"/>
              </a:ext>
            </a:extLst>
          </p:cNvPr>
          <p:cNvSpPr>
            <a:spLocks noGrp="1"/>
          </p:cNvSpPr>
          <p:nvPr>
            <p:ph idx="1"/>
          </p:nvPr>
        </p:nvSpPr>
        <p:spPr/>
        <p:txBody>
          <a:bodyPr/>
          <a:lstStyle/>
          <a:p>
            <a:r>
              <a:rPr lang="sv-SE" dirty="0"/>
              <a:t>Material för att genomföra proven finns i Skolverkets tjänst för bedömningsstöd och kartläggningsmaterial. </a:t>
            </a:r>
          </a:p>
          <a:p>
            <a:r>
              <a:rPr lang="sv-SE" dirty="0"/>
              <a:t>Rektor ger behörighet till tjänsten. Det kan göras redan nu under hösten. </a:t>
            </a:r>
          </a:p>
          <a:p>
            <a:r>
              <a:rPr lang="sv-SE" dirty="0"/>
              <a:t>Kontakta din rektor om du saknar behörighet till komvuxproven i god tid före provgenomföranden.</a:t>
            </a:r>
          </a:p>
          <a:p>
            <a:endParaRPr lang="sv-SE" dirty="0"/>
          </a:p>
        </p:txBody>
      </p:sp>
    </p:spTree>
    <p:extLst>
      <p:ext uri="{BB962C8B-B14F-4D97-AF65-F5344CB8AC3E}">
        <p14:creationId xmlns:p14="http://schemas.microsoft.com/office/powerpoint/2010/main" val="10119330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innehåll 8">
            <a:extLst>
              <a:ext uri="{FF2B5EF4-FFF2-40B4-BE49-F238E27FC236}">
                <a16:creationId xmlns:a16="http://schemas.microsoft.com/office/drawing/2014/main" id="{6C1B5B29-6B71-5420-E44C-6EC03844811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01744" y="0"/>
            <a:ext cx="9198300" cy="7057318"/>
          </a:xfrm>
          <a:prstGeom prst="rect">
            <a:avLst/>
          </a:prstGeom>
        </p:spPr>
      </p:pic>
    </p:spTree>
    <p:extLst>
      <p:ext uri="{BB962C8B-B14F-4D97-AF65-F5344CB8AC3E}">
        <p14:creationId xmlns:p14="http://schemas.microsoft.com/office/powerpoint/2010/main" val="32587279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4">
            <a:extLst>
              <a:ext uri="{FF2B5EF4-FFF2-40B4-BE49-F238E27FC236}">
                <a16:creationId xmlns:a16="http://schemas.microsoft.com/office/drawing/2014/main" id="{A4B816F0-01D3-3672-939B-7AC6FCDA662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3241" y="0"/>
            <a:ext cx="9801000" cy="6858000"/>
          </a:xfrm>
          <a:prstGeom prst="rect">
            <a:avLst/>
          </a:prstGeom>
        </p:spPr>
      </p:pic>
    </p:spTree>
    <p:extLst>
      <p:ext uri="{BB962C8B-B14F-4D97-AF65-F5344CB8AC3E}">
        <p14:creationId xmlns:p14="http://schemas.microsoft.com/office/powerpoint/2010/main" val="14429243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81AC488-BBA3-A967-85EB-A105AF06BC92}"/>
              </a:ext>
            </a:extLst>
          </p:cNvPr>
          <p:cNvSpPr>
            <a:spLocks noGrp="1"/>
          </p:cNvSpPr>
          <p:nvPr>
            <p:ph type="title"/>
          </p:nvPr>
        </p:nvSpPr>
        <p:spPr>
          <a:xfrm>
            <a:off x="632142" y="689611"/>
            <a:ext cx="9685338" cy="1367942"/>
          </a:xfrm>
        </p:spPr>
        <p:txBody>
          <a:bodyPr/>
          <a:lstStyle/>
          <a:p>
            <a:r>
              <a:rPr lang="sv-SE" dirty="0"/>
              <a:t>Distribution av sfi-proven</a:t>
            </a:r>
          </a:p>
        </p:txBody>
      </p:sp>
      <p:graphicFrame>
        <p:nvGraphicFramePr>
          <p:cNvPr id="4" name="Platshållare för innehåll 3">
            <a:extLst>
              <a:ext uri="{FF2B5EF4-FFF2-40B4-BE49-F238E27FC236}">
                <a16:creationId xmlns:a16="http://schemas.microsoft.com/office/drawing/2014/main" id="{A52259CF-BE59-494D-4442-A53FF170AAE2}"/>
              </a:ext>
            </a:extLst>
          </p:cNvPr>
          <p:cNvGraphicFramePr>
            <a:graphicFrameLocks noGrp="1"/>
          </p:cNvGraphicFramePr>
          <p:nvPr>
            <p:ph idx="1"/>
          </p:nvPr>
        </p:nvGraphicFramePr>
        <p:xfrm>
          <a:off x="632144" y="2410460"/>
          <a:ext cx="9685336" cy="2199640"/>
        </p:xfrm>
        <a:graphic>
          <a:graphicData uri="http://schemas.openxmlformats.org/drawingml/2006/table">
            <a:tbl>
              <a:tblPr firstRow="1" bandRow="1">
                <a:tableStyleId>{5C22544A-7EE6-4342-B048-85BDC9FD1C3A}</a:tableStyleId>
              </a:tblPr>
              <a:tblGrid>
                <a:gridCol w="4842668">
                  <a:extLst>
                    <a:ext uri="{9D8B030D-6E8A-4147-A177-3AD203B41FA5}">
                      <a16:colId xmlns:a16="http://schemas.microsoft.com/office/drawing/2014/main" val="1801549255"/>
                    </a:ext>
                  </a:extLst>
                </a:gridCol>
                <a:gridCol w="4842668">
                  <a:extLst>
                    <a:ext uri="{9D8B030D-6E8A-4147-A177-3AD203B41FA5}">
                      <a16:colId xmlns:a16="http://schemas.microsoft.com/office/drawing/2014/main" val="828832829"/>
                    </a:ext>
                  </a:extLst>
                </a:gridCol>
              </a:tblGrid>
              <a:tr h="370840">
                <a:tc>
                  <a:txBody>
                    <a:bodyPr/>
                    <a:lstStyle/>
                    <a:p>
                      <a:r>
                        <a:rPr lang="sv-SE" dirty="0"/>
                        <a:t>Beställning från tryckeriet</a:t>
                      </a:r>
                    </a:p>
                  </a:txBody>
                  <a:tcPr/>
                </a:tc>
                <a:tc>
                  <a:txBody>
                    <a:bodyPr/>
                    <a:lstStyle/>
                    <a:p>
                      <a:r>
                        <a:rPr lang="sv-SE" dirty="0"/>
                        <a:t>Nedladdning från Skolverkets webbplats</a:t>
                      </a:r>
                    </a:p>
                  </a:txBody>
                  <a:tcPr/>
                </a:tc>
                <a:extLst>
                  <a:ext uri="{0D108BD9-81ED-4DB2-BD59-A6C34878D82A}">
                    <a16:rowId xmlns:a16="http://schemas.microsoft.com/office/drawing/2014/main" val="370571485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Elevhäftena delprov Höra och delprov Läsa i de nya proven</a:t>
                      </a:r>
                    </a:p>
                    <a:p>
                      <a:endParaRPr lang="sv-S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Ljudfiler, delprov Tala och delprov Skriva i de nya proven</a:t>
                      </a:r>
                    </a:p>
                    <a:p>
                      <a:endParaRPr lang="sv-SE" dirty="0"/>
                    </a:p>
                  </a:txBody>
                  <a:tcPr/>
                </a:tc>
                <a:extLst>
                  <a:ext uri="{0D108BD9-81ED-4DB2-BD59-A6C34878D82A}">
                    <a16:rowId xmlns:a16="http://schemas.microsoft.com/office/drawing/2014/main" val="2340796865"/>
                  </a:ext>
                </a:extLst>
              </a:tr>
              <a:tr h="370840">
                <a:tc>
                  <a:txBody>
                    <a:bodyPr/>
                    <a:lstStyle/>
                    <a:p>
                      <a:r>
                        <a:rPr lang="sv-SE" dirty="0"/>
                        <a:t>Nationella prov från föreliggande provserie och som omfattas av användningstid nr 6, 7, 8, 9 och 10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Lärarmaterial för genomförande och </a:t>
                      </a:r>
                      <a:r>
                        <a:rPr lang="sv-SE" dirty="0">
                          <a:solidFill>
                            <a:schemeClr val="tx1"/>
                          </a:solidFill>
                        </a:rPr>
                        <a:t>bedömning av de nya proven</a:t>
                      </a:r>
                    </a:p>
                    <a:p>
                      <a:endParaRPr lang="sv-SE" dirty="0"/>
                    </a:p>
                  </a:txBody>
                  <a:tcPr>
                    <a:solidFill>
                      <a:srgbClr val="D4CDD1"/>
                    </a:solidFill>
                  </a:tcPr>
                </a:tc>
                <a:extLst>
                  <a:ext uri="{0D108BD9-81ED-4DB2-BD59-A6C34878D82A}">
                    <a16:rowId xmlns:a16="http://schemas.microsoft.com/office/drawing/2014/main" val="3387883873"/>
                  </a:ext>
                </a:extLst>
              </a:tr>
            </a:tbl>
          </a:graphicData>
        </a:graphic>
      </p:graphicFrame>
    </p:spTree>
    <p:extLst>
      <p:ext uri="{BB962C8B-B14F-4D97-AF65-F5344CB8AC3E}">
        <p14:creationId xmlns:p14="http://schemas.microsoft.com/office/powerpoint/2010/main" val="24259207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A2FF2B7-C91F-D689-106C-E0FDDA49C967}"/>
              </a:ext>
            </a:extLst>
          </p:cNvPr>
          <p:cNvSpPr>
            <a:spLocks noGrp="1"/>
          </p:cNvSpPr>
          <p:nvPr>
            <p:ph type="title"/>
          </p:nvPr>
        </p:nvSpPr>
        <p:spPr/>
        <p:txBody>
          <a:bodyPr/>
          <a:lstStyle/>
          <a:p>
            <a:r>
              <a:rPr lang="sv-SE" dirty="0"/>
              <a:t>Lärarinformationer för </a:t>
            </a:r>
            <a:r>
              <a:rPr lang="sv-SE" dirty="0" err="1"/>
              <a:t>komvux</a:t>
            </a:r>
            <a:endParaRPr lang="sv-SE" dirty="0"/>
          </a:p>
        </p:txBody>
      </p:sp>
      <p:sp>
        <p:nvSpPr>
          <p:cNvPr id="3" name="Platshållare för innehåll 2">
            <a:extLst>
              <a:ext uri="{FF2B5EF4-FFF2-40B4-BE49-F238E27FC236}">
                <a16:creationId xmlns:a16="http://schemas.microsoft.com/office/drawing/2014/main" id="{3C0FA78F-BDA0-4B2C-ED59-6F5862610D5E}"/>
              </a:ext>
            </a:extLst>
          </p:cNvPr>
          <p:cNvSpPr>
            <a:spLocks noGrp="1"/>
          </p:cNvSpPr>
          <p:nvPr>
            <p:ph idx="1"/>
          </p:nvPr>
        </p:nvSpPr>
        <p:spPr/>
        <p:txBody>
          <a:bodyPr/>
          <a:lstStyle/>
          <a:p>
            <a:r>
              <a:rPr lang="sv-SE" dirty="0"/>
              <a:t>Efter 31 december kommer lärarinformationerna på Skolverkets webbplats att uppdateras med information om de nya proven.</a:t>
            </a:r>
          </a:p>
          <a:p>
            <a:pPr marL="0" indent="0">
              <a:buNone/>
            </a:pPr>
            <a:endParaRPr lang="sv-SE" dirty="0"/>
          </a:p>
          <a:p>
            <a:r>
              <a:rPr lang="sv-SE" dirty="0"/>
              <a:t>Till vissa ämnen och prov kommer det att finnas ytterligare lärarinformation att ladda ner via Skolverkets tjänst för bedömningsstöd och kartläggningsmaterial.</a:t>
            </a:r>
          </a:p>
        </p:txBody>
      </p:sp>
    </p:spTree>
    <p:extLst>
      <p:ext uri="{BB962C8B-B14F-4D97-AF65-F5344CB8AC3E}">
        <p14:creationId xmlns:p14="http://schemas.microsoft.com/office/powerpoint/2010/main" val="20289072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3095233-C235-787C-599E-18DB7F75BF93}"/>
              </a:ext>
            </a:extLst>
          </p:cNvPr>
          <p:cNvSpPr>
            <a:spLocks noGrp="1"/>
          </p:cNvSpPr>
          <p:nvPr>
            <p:ph type="title"/>
          </p:nvPr>
        </p:nvSpPr>
        <p:spPr/>
        <p:txBody>
          <a:bodyPr/>
          <a:lstStyle/>
          <a:p>
            <a:r>
              <a:rPr lang="sv-SE" dirty="0"/>
              <a:t>Förändringar i proven Svenska och Svenska som andraspråk</a:t>
            </a:r>
          </a:p>
        </p:txBody>
      </p:sp>
      <p:sp>
        <p:nvSpPr>
          <p:cNvPr id="3" name="Platshållare för innehåll 2">
            <a:extLst>
              <a:ext uri="{FF2B5EF4-FFF2-40B4-BE49-F238E27FC236}">
                <a16:creationId xmlns:a16="http://schemas.microsoft.com/office/drawing/2014/main" id="{451EF646-ED76-89F9-A2B2-CC55B0EB00CC}"/>
              </a:ext>
            </a:extLst>
          </p:cNvPr>
          <p:cNvSpPr>
            <a:spLocks noGrp="1"/>
          </p:cNvSpPr>
          <p:nvPr>
            <p:ph idx="1"/>
          </p:nvPr>
        </p:nvSpPr>
        <p:spPr/>
        <p:txBody>
          <a:bodyPr/>
          <a:lstStyle/>
          <a:p>
            <a:r>
              <a:rPr lang="sv-SE" dirty="0"/>
              <a:t>Förberedelsetiden tas bort från de skriftliga delproven på nivå 1 och 3. </a:t>
            </a:r>
          </a:p>
          <a:p>
            <a:r>
              <a:rPr lang="sv-SE" dirty="0"/>
              <a:t>Provtiden utökas med 60 minuter.</a:t>
            </a:r>
          </a:p>
          <a:p>
            <a:r>
              <a:rPr lang="sv-SE" dirty="0"/>
              <a:t>På nivå 1 kommer eleverna fortsättningsvis ha tre uppgifter att välja mellan vid provtillfället.</a:t>
            </a:r>
          </a:p>
          <a:p>
            <a:r>
              <a:rPr lang="sv-SE" dirty="0"/>
              <a:t>På nivå 3 kommer eleverna att få en uppgift med fyra tillhörande källtexter vid provtillfället.</a:t>
            </a:r>
          </a:p>
          <a:p>
            <a:r>
              <a:rPr lang="sv-SE" dirty="0"/>
              <a:t>För ytterligare information, se lärarinformationerna på Skolverkets webbplats efter 31 december.</a:t>
            </a:r>
          </a:p>
        </p:txBody>
      </p:sp>
    </p:spTree>
    <p:extLst>
      <p:ext uri="{BB962C8B-B14F-4D97-AF65-F5344CB8AC3E}">
        <p14:creationId xmlns:p14="http://schemas.microsoft.com/office/powerpoint/2010/main" val="40684751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209E09B-DD8F-A7FC-F1A2-737AB28CF2EB}"/>
              </a:ext>
            </a:extLst>
          </p:cNvPr>
          <p:cNvSpPr>
            <a:spLocks noGrp="1"/>
          </p:cNvSpPr>
          <p:nvPr>
            <p:ph type="title"/>
          </p:nvPr>
        </p:nvSpPr>
        <p:spPr/>
        <p:txBody>
          <a:bodyPr/>
          <a:lstStyle/>
          <a:p>
            <a:r>
              <a:rPr lang="sv-SE" dirty="0"/>
              <a:t>Förändringar i proven Engelska nivå 2</a:t>
            </a:r>
          </a:p>
        </p:txBody>
      </p:sp>
      <p:sp>
        <p:nvSpPr>
          <p:cNvPr id="3" name="Platshållare för innehåll 2">
            <a:extLst>
              <a:ext uri="{FF2B5EF4-FFF2-40B4-BE49-F238E27FC236}">
                <a16:creationId xmlns:a16="http://schemas.microsoft.com/office/drawing/2014/main" id="{AD9841FF-4CB1-13D2-87E4-BEFB2C7FF456}"/>
              </a:ext>
            </a:extLst>
          </p:cNvPr>
          <p:cNvSpPr>
            <a:spLocks noGrp="1"/>
          </p:cNvSpPr>
          <p:nvPr>
            <p:ph idx="1"/>
          </p:nvPr>
        </p:nvSpPr>
        <p:spPr>
          <a:xfrm>
            <a:off x="334961" y="2425148"/>
            <a:ext cx="10279619" cy="3667678"/>
          </a:xfrm>
        </p:spPr>
        <p:txBody>
          <a:bodyPr/>
          <a:lstStyle/>
          <a:p>
            <a:r>
              <a:rPr lang="sv-SE" dirty="0"/>
              <a:t>Det skriftliga delprovet har ändrats från och med septemberprovet 2026.</a:t>
            </a:r>
          </a:p>
          <a:p>
            <a:r>
              <a:rPr lang="sv-SE" dirty="0"/>
              <a:t>Genomförandet består av två delar: en förberedelselektion och ett provtillfälle. Båda delar genomförs på provdagen. </a:t>
            </a:r>
          </a:p>
          <a:p>
            <a:r>
              <a:rPr lang="sv-SE" dirty="0"/>
              <a:t>Det finns ett kort inspirationsmaterial som eleverna tar del av på provdagen.</a:t>
            </a:r>
          </a:p>
          <a:p>
            <a:r>
              <a:rPr lang="sv-SE" dirty="0"/>
              <a:t>Mer information finns i lärarinformationen på Skolverkets webbplats.</a:t>
            </a:r>
          </a:p>
        </p:txBody>
      </p:sp>
    </p:spTree>
    <p:extLst>
      <p:ext uri="{BB962C8B-B14F-4D97-AF65-F5344CB8AC3E}">
        <p14:creationId xmlns:p14="http://schemas.microsoft.com/office/powerpoint/2010/main" val="29079084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B1C2A-94E1-133D-2AA0-9FDFDBA3D3EE}"/>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CC1D6ABC-F6EF-F66E-E0CD-828A199971BB}"/>
              </a:ext>
            </a:extLst>
          </p:cNvPr>
          <p:cNvSpPr>
            <a:spLocks noGrp="1"/>
          </p:cNvSpPr>
          <p:nvPr>
            <p:ph type="title"/>
          </p:nvPr>
        </p:nvSpPr>
        <p:spPr>
          <a:xfrm>
            <a:off x="632142" y="468631"/>
            <a:ext cx="9685338" cy="1367942"/>
          </a:xfrm>
        </p:spPr>
        <p:txBody>
          <a:bodyPr/>
          <a:lstStyle/>
          <a:p>
            <a:r>
              <a:rPr lang="sv-SE" dirty="0"/>
              <a:t>Rapportera provresultat</a:t>
            </a:r>
          </a:p>
        </p:txBody>
      </p:sp>
      <p:sp>
        <p:nvSpPr>
          <p:cNvPr id="3" name="Platshållare för innehåll 2">
            <a:extLst>
              <a:ext uri="{FF2B5EF4-FFF2-40B4-BE49-F238E27FC236}">
                <a16:creationId xmlns:a16="http://schemas.microsoft.com/office/drawing/2014/main" id="{5874EF4E-7F03-04FF-F353-29223D264E9D}"/>
              </a:ext>
            </a:extLst>
          </p:cNvPr>
          <p:cNvSpPr>
            <a:spLocks noGrp="1"/>
          </p:cNvSpPr>
          <p:nvPr>
            <p:ph idx="1"/>
          </p:nvPr>
        </p:nvSpPr>
        <p:spPr>
          <a:xfrm>
            <a:off x="700722" y="1342292"/>
            <a:ext cx="9685338" cy="4826734"/>
          </a:xfrm>
        </p:spPr>
        <p:txBody>
          <a:bodyPr/>
          <a:lstStyle/>
          <a:p>
            <a:r>
              <a:rPr lang="sv-SE" dirty="0"/>
              <a:t>Det finns två insamlingar: </a:t>
            </a:r>
          </a:p>
          <a:p>
            <a:pPr lvl="1"/>
            <a:r>
              <a:rPr lang="sv-SE" dirty="0"/>
              <a:t>Insamling 1 är inrapporteringen av provresultat till SCB</a:t>
            </a:r>
          </a:p>
          <a:p>
            <a:pPr lvl="1"/>
            <a:r>
              <a:rPr lang="sv-SE" dirty="0"/>
              <a:t>Insamling 2 är ett urval av bedömda elevlösningar till provinstitutionen</a:t>
            </a:r>
          </a:p>
          <a:p>
            <a:r>
              <a:rPr lang="sv-SE" dirty="0"/>
              <a:t>Utbildningsanordnaren eller huvudmannen ska rapportera provresultat för samtliga elever till SCB</a:t>
            </a:r>
          </a:p>
          <a:p>
            <a:r>
              <a:rPr lang="sv-SE" dirty="0"/>
              <a:t>Rapporten till SCB innehåller fler kolumner från och med 2027</a:t>
            </a:r>
          </a:p>
          <a:p>
            <a:r>
              <a:rPr lang="sv-SE" dirty="0"/>
              <a:t>Proven som genomförs 1/7 – 31/12 rapporteras till SCB senast 15 februari och </a:t>
            </a:r>
            <a:br>
              <a:rPr lang="sv-SE" dirty="0"/>
            </a:br>
            <a:r>
              <a:rPr lang="sv-SE" dirty="0"/>
              <a:t>proven som genomförts 1/1 – 30/6 rapporteras senast 15 september</a:t>
            </a:r>
          </a:p>
          <a:p>
            <a:r>
              <a:rPr lang="sv-SE" dirty="0"/>
              <a:t>Samling av provresultaten sker</a:t>
            </a:r>
          </a:p>
          <a:p>
            <a:pPr lvl="1"/>
            <a:r>
              <a:rPr lang="sv-SE" dirty="0"/>
              <a:t>för att kunna följa upp elevernas kunskaper</a:t>
            </a:r>
          </a:p>
          <a:p>
            <a:pPr lvl="1"/>
            <a:r>
              <a:rPr lang="sv-SE" dirty="0"/>
              <a:t>för forskning</a:t>
            </a:r>
          </a:p>
          <a:p>
            <a:pPr lvl="1"/>
            <a:r>
              <a:rPr lang="sv-SE" dirty="0"/>
              <a:t>för utveckling av proven.</a:t>
            </a:r>
          </a:p>
          <a:p>
            <a:pPr marL="180975" lvl="1" indent="0">
              <a:buNone/>
            </a:pPr>
            <a:r>
              <a:rPr lang="sv-SE" dirty="0">
                <a:hlinkClick r:id="rId3"/>
              </a:rPr>
              <a:t>skolverket.se/prov-och-bedomning/nationella-prov/bestall-nationella-prov/rapportera-in-provresultat</a:t>
            </a:r>
            <a:endParaRPr lang="sv-SE" dirty="0"/>
          </a:p>
          <a:p>
            <a:pPr marL="180975" lvl="1" indent="0">
              <a:buNone/>
            </a:pPr>
            <a:endParaRPr lang="sv-SE" dirty="0"/>
          </a:p>
          <a:p>
            <a:pPr lvl="1"/>
            <a:endParaRPr lang="sv-SE" dirty="0"/>
          </a:p>
        </p:txBody>
      </p:sp>
    </p:spTree>
    <p:extLst>
      <p:ext uri="{BB962C8B-B14F-4D97-AF65-F5344CB8AC3E}">
        <p14:creationId xmlns:p14="http://schemas.microsoft.com/office/powerpoint/2010/main" val="1092671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1CBD5C9-5400-B84F-E7DE-A79C04FBF81C}"/>
              </a:ext>
            </a:extLst>
          </p:cNvPr>
          <p:cNvSpPr>
            <a:spLocks noGrp="1"/>
          </p:cNvSpPr>
          <p:nvPr>
            <p:ph type="title"/>
          </p:nvPr>
        </p:nvSpPr>
        <p:spPr>
          <a:xfrm>
            <a:off x="1001614" y="826618"/>
            <a:ext cx="9685338" cy="1367942"/>
          </a:xfrm>
        </p:spPr>
        <p:txBody>
          <a:bodyPr/>
          <a:lstStyle/>
          <a:p>
            <a:r>
              <a:rPr lang="sv-SE" dirty="0"/>
              <a:t>Kodsystemet</a:t>
            </a:r>
            <a:endParaRPr lang="sv-SE" sz="4000" dirty="0"/>
          </a:p>
        </p:txBody>
      </p:sp>
      <p:pic>
        <p:nvPicPr>
          <p:cNvPr id="4" name="Platshållare för innehåll 8">
            <a:extLst>
              <a:ext uri="{FF2B5EF4-FFF2-40B4-BE49-F238E27FC236}">
                <a16:creationId xmlns:a16="http://schemas.microsoft.com/office/drawing/2014/main" id="{62E2541E-36CE-8CC1-F08E-AB20DA64571F}"/>
              </a:ext>
            </a:extLst>
          </p:cNvPr>
          <p:cNvPicPr>
            <a:picLocks noGrp="1"/>
          </p:cNvPicPr>
          <p:nvPr>
            <p:ph idx="1"/>
          </p:nvPr>
        </p:nvPicPr>
        <p:blipFill rotWithShape="1">
          <a:blip r:embed="rId3"/>
          <a:srcRect l="36464" t="50496" r="32942"/>
          <a:stretch/>
        </p:blipFill>
        <p:spPr bwMode="auto">
          <a:xfrm>
            <a:off x="2217163" y="1910715"/>
            <a:ext cx="3775221" cy="3667125"/>
          </a:xfrm>
          <a:prstGeom prst="rect">
            <a:avLst/>
          </a:prstGeom>
          <a:ln>
            <a:noFill/>
          </a:ln>
          <a:extLst>
            <a:ext uri="{53640926-AAD7-44D8-BBD7-CCE9431645EC}">
              <a14:shadowObscured xmlns:a14="http://schemas.microsoft.com/office/drawing/2010/main"/>
            </a:ext>
          </a:extLst>
        </p:spPr>
      </p:pic>
      <p:pic>
        <p:nvPicPr>
          <p:cNvPr id="5" name="Bild 4" descr="Bakåt med hel fyllning">
            <a:extLst>
              <a:ext uri="{FF2B5EF4-FFF2-40B4-BE49-F238E27FC236}">
                <a16:creationId xmlns:a16="http://schemas.microsoft.com/office/drawing/2014/main" id="{D38E0A52-1EE7-46C2-84F3-2BCC5C41934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99618" y="4815840"/>
            <a:ext cx="914400" cy="914400"/>
          </a:xfrm>
          <a:prstGeom prst="rect">
            <a:avLst/>
          </a:prstGeom>
        </p:spPr>
      </p:pic>
    </p:spTree>
    <p:extLst>
      <p:ext uri="{BB962C8B-B14F-4D97-AF65-F5344CB8AC3E}">
        <p14:creationId xmlns:p14="http://schemas.microsoft.com/office/powerpoint/2010/main" val="27221568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CF3C62C-E582-4E10-1525-3B7F1C313A6F}"/>
              </a:ext>
            </a:extLst>
          </p:cNvPr>
          <p:cNvSpPr>
            <a:spLocks noGrp="1"/>
          </p:cNvSpPr>
          <p:nvPr>
            <p:ph type="ctrTitle"/>
          </p:nvPr>
        </p:nvSpPr>
        <p:spPr/>
        <p:txBody>
          <a:bodyPr/>
          <a:lstStyle/>
          <a:p>
            <a:r>
              <a:rPr lang="sv-SE" dirty="0"/>
              <a:t>Paus</a:t>
            </a:r>
          </a:p>
        </p:txBody>
      </p:sp>
      <p:sp>
        <p:nvSpPr>
          <p:cNvPr id="3" name="Underrubrik 2">
            <a:extLst>
              <a:ext uri="{FF2B5EF4-FFF2-40B4-BE49-F238E27FC236}">
                <a16:creationId xmlns:a16="http://schemas.microsoft.com/office/drawing/2014/main" id="{A8E427CB-CBDE-5247-2057-A45932A760FF}"/>
              </a:ext>
            </a:extLst>
          </p:cNvPr>
          <p:cNvSpPr>
            <a:spLocks noGrp="1"/>
          </p:cNvSpPr>
          <p:nvPr>
            <p:ph type="subTitle" idx="1"/>
          </p:nvPr>
        </p:nvSpPr>
        <p:spPr/>
        <p:txBody>
          <a:bodyPr/>
          <a:lstStyle/>
          <a:p>
            <a:endParaRPr lang="sv-SE"/>
          </a:p>
        </p:txBody>
      </p:sp>
    </p:spTree>
    <p:extLst>
      <p:ext uri="{BB962C8B-B14F-4D97-AF65-F5344CB8AC3E}">
        <p14:creationId xmlns:p14="http://schemas.microsoft.com/office/powerpoint/2010/main" val="37291859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B754D-ACB4-9D1B-44D6-57B175FE6C79}"/>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47FF8D5E-5CD1-747C-FFAF-CEDA483B07FA}"/>
              </a:ext>
            </a:extLst>
          </p:cNvPr>
          <p:cNvSpPr>
            <a:spLocks noGrp="1"/>
          </p:cNvSpPr>
          <p:nvPr>
            <p:ph type="ctrTitle"/>
          </p:nvPr>
        </p:nvSpPr>
        <p:spPr/>
        <p:txBody>
          <a:bodyPr/>
          <a:lstStyle/>
          <a:p>
            <a:r>
              <a:rPr lang="sv-SE" dirty="0"/>
              <a:t>Statistik om komvux</a:t>
            </a:r>
          </a:p>
        </p:txBody>
      </p:sp>
    </p:spTree>
    <p:extLst>
      <p:ext uri="{BB962C8B-B14F-4D97-AF65-F5344CB8AC3E}">
        <p14:creationId xmlns:p14="http://schemas.microsoft.com/office/powerpoint/2010/main" val="41081058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D776CF2D-5F82-FE40-6601-1C302020725D}"/>
              </a:ext>
            </a:extLst>
          </p:cNvPr>
          <p:cNvSpPr>
            <a:spLocks noGrp="1"/>
          </p:cNvSpPr>
          <p:nvPr>
            <p:ph type="title"/>
          </p:nvPr>
        </p:nvSpPr>
        <p:spPr>
          <a:xfrm>
            <a:off x="334962" y="552451"/>
            <a:ext cx="5437188" cy="1367942"/>
          </a:xfrm>
        </p:spPr>
        <p:txBody>
          <a:bodyPr anchor="t">
            <a:normAutofit/>
          </a:bodyPr>
          <a:lstStyle/>
          <a:p>
            <a:r>
              <a:rPr lang="sv-SE" dirty="0"/>
              <a:t>Innehåll</a:t>
            </a:r>
          </a:p>
        </p:txBody>
      </p:sp>
      <p:sp>
        <p:nvSpPr>
          <p:cNvPr id="11" name="Platshållare för innehåll 10">
            <a:extLst>
              <a:ext uri="{FF2B5EF4-FFF2-40B4-BE49-F238E27FC236}">
                <a16:creationId xmlns:a16="http://schemas.microsoft.com/office/drawing/2014/main" id="{EC09D056-FFB4-10B6-E702-2259327CE848}"/>
              </a:ext>
            </a:extLst>
          </p:cNvPr>
          <p:cNvSpPr>
            <a:spLocks noGrp="1"/>
          </p:cNvSpPr>
          <p:nvPr>
            <p:ph idx="1"/>
          </p:nvPr>
        </p:nvSpPr>
        <p:spPr>
          <a:xfrm>
            <a:off x="334962" y="2425148"/>
            <a:ext cx="5437188" cy="3667678"/>
          </a:xfrm>
        </p:spPr>
        <p:txBody>
          <a:bodyPr>
            <a:normAutofit/>
          </a:bodyPr>
          <a:lstStyle/>
          <a:p>
            <a:r>
              <a:rPr lang="sv-SE" dirty="0"/>
              <a:t>Aktuell statistik 2025</a:t>
            </a:r>
          </a:p>
          <a:p>
            <a:r>
              <a:rPr lang="sv-SE" dirty="0"/>
              <a:t>Hur hittar man statistiken?</a:t>
            </a:r>
          </a:p>
          <a:p>
            <a:pPr marL="180975" lvl="1" indent="0">
              <a:buNone/>
            </a:pPr>
            <a:endParaRPr lang="sv-SE" sz="2000" dirty="0"/>
          </a:p>
          <a:p>
            <a:endParaRPr lang="sv-SE" dirty="0"/>
          </a:p>
          <a:p>
            <a:endParaRPr lang="sv-SE" dirty="0"/>
          </a:p>
          <a:p>
            <a:endParaRPr lang="sv-SE" dirty="0"/>
          </a:p>
        </p:txBody>
      </p:sp>
      <p:pic>
        <p:nvPicPr>
          <p:cNvPr id="4" name="Platshållare för bild 9">
            <a:extLst>
              <a:ext uri="{FF2B5EF4-FFF2-40B4-BE49-F238E27FC236}">
                <a16:creationId xmlns:a16="http://schemas.microsoft.com/office/drawing/2014/main" id="{570551E2-425C-75B0-C514-CD2AE9CB16D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2407" r="2407"/>
          <a:stretch/>
        </p:blipFill>
        <p:spPr>
          <a:xfrm>
            <a:off x="6167633" y="552450"/>
            <a:ext cx="5689209" cy="5976938"/>
          </a:xfrm>
          <a:prstGeom prst="rect">
            <a:avLst/>
          </a:prstGeom>
        </p:spPr>
      </p:pic>
    </p:spTree>
    <p:extLst>
      <p:ext uri="{BB962C8B-B14F-4D97-AF65-F5344CB8AC3E}">
        <p14:creationId xmlns:p14="http://schemas.microsoft.com/office/powerpoint/2010/main" val="13425403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38764F3-6F92-397E-5E57-0061A637F877}"/>
              </a:ext>
            </a:extLst>
          </p:cNvPr>
          <p:cNvSpPr>
            <a:spLocks noGrp="1"/>
          </p:cNvSpPr>
          <p:nvPr>
            <p:ph type="title"/>
          </p:nvPr>
        </p:nvSpPr>
        <p:spPr/>
        <p:txBody>
          <a:bodyPr/>
          <a:lstStyle/>
          <a:p>
            <a:r>
              <a:rPr lang="sv-SE" dirty="0"/>
              <a:t>Antal barn/elever per skolform läsåret 25/26 // kalenderåret 2025</a:t>
            </a:r>
          </a:p>
        </p:txBody>
      </p:sp>
      <p:graphicFrame>
        <p:nvGraphicFramePr>
          <p:cNvPr id="8" name="Platshållare för innehåll 7">
            <a:extLst>
              <a:ext uri="{FF2B5EF4-FFF2-40B4-BE49-F238E27FC236}">
                <a16:creationId xmlns:a16="http://schemas.microsoft.com/office/drawing/2014/main" id="{612A09C2-7850-4A3E-C4E7-0AEC04012228}"/>
              </a:ext>
            </a:extLst>
          </p:cNvPr>
          <p:cNvGraphicFramePr>
            <a:graphicFrameLocks noGrp="1"/>
          </p:cNvGraphicFramePr>
          <p:nvPr>
            <p:ph idx="1"/>
          </p:nvPr>
        </p:nvGraphicFramePr>
        <p:xfrm>
          <a:off x="623888" y="2255838"/>
          <a:ext cx="10545762" cy="3784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451474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EED231F3-29DE-6D38-B55D-9F34EB776AAB}"/>
              </a:ext>
            </a:extLst>
          </p:cNvPr>
          <p:cNvSpPr>
            <a:spLocks noGrp="1"/>
          </p:cNvSpPr>
          <p:nvPr>
            <p:ph type="title"/>
          </p:nvPr>
        </p:nvSpPr>
        <p:spPr/>
        <p:txBody>
          <a:bodyPr/>
          <a:lstStyle/>
          <a:p>
            <a:pPr algn="ctr"/>
            <a:r>
              <a:rPr lang="sv-SE" dirty="0"/>
              <a:t>Antal elever</a:t>
            </a:r>
          </a:p>
        </p:txBody>
      </p:sp>
      <p:sp>
        <p:nvSpPr>
          <p:cNvPr id="7" name="Ellips 6">
            <a:extLst>
              <a:ext uri="{FF2B5EF4-FFF2-40B4-BE49-F238E27FC236}">
                <a16:creationId xmlns:a16="http://schemas.microsoft.com/office/drawing/2014/main" id="{3F2FC1AF-6A68-BAB4-94F6-F1E76F37DBA3}"/>
              </a:ext>
            </a:extLst>
          </p:cNvPr>
          <p:cNvSpPr/>
          <p:nvPr/>
        </p:nvSpPr>
        <p:spPr>
          <a:xfrm>
            <a:off x="9702075" y="4168456"/>
            <a:ext cx="1904501" cy="190776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000" dirty="0"/>
              <a:t>6 % av Sveriges befolkning 20-64 år</a:t>
            </a:r>
          </a:p>
        </p:txBody>
      </p:sp>
      <p:pic>
        <p:nvPicPr>
          <p:cNvPr id="8" name="Bildobjekt 7">
            <a:extLst>
              <a:ext uri="{FF2B5EF4-FFF2-40B4-BE49-F238E27FC236}">
                <a16:creationId xmlns:a16="http://schemas.microsoft.com/office/drawing/2014/main" id="{938CCBD8-EFB8-E498-D947-4C2A3612E487}"/>
              </a:ext>
            </a:extLst>
          </p:cNvPr>
          <p:cNvPicPr>
            <a:picLocks noChangeAspect="1"/>
          </p:cNvPicPr>
          <p:nvPr/>
        </p:nvPicPr>
        <p:blipFill>
          <a:blip r:embed="rId3"/>
          <a:stretch>
            <a:fillRect/>
          </a:stretch>
        </p:blipFill>
        <p:spPr>
          <a:xfrm>
            <a:off x="1282504" y="1947543"/>
            <a:ext cx="8265840" cy="4128673"/>
          </a:xfrm>
          <a:prstGeom prst="rect">
            <a:avLst/>
          </a:prstGeom>
        </p:spPr>
      </p:pic>
    </p:spTree>
    <p:extLst>
      <p:ext uri="{BB962C8B-B14F-4D97-AF65-F5344CB8AC3E}">
        <p14:creationId xmlns:p14="http://schemas.microsoft.com/office/powerpoint/2010/main" val="19825614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AFF404D-6EA5-4157-82A8-0B064CE04B00}"/>
              </a:ext>
            </a:extLst>
          </p:cNvPr>
          <p:cNvSpPr>
            <a:spLocks noGrp="1"/>
          </p:cNvSpPr>
          <p:nvPr>
            <p:ph type="title"/>
          </p:nvPr>
        </p:nvSpPr>
        <p:spPr/>
        <p:txBody>
          <a:bodyPr/>
          <a:lstStyle/>
          <a:p>
            <a:pPr algn="ctr"/>
            <a:r>
              <a:rPr lang="sv-SE" dirty="0"/>
              <a:t>Elevernas könsfördelning</a:t>
            </a:r>
          </a:p>
        </p:txBody>
      </p:sp>
      <p:sp>
        <p:nvSpPr>
          <p:cNvPr id="3" name="Ellips 2">
            <a:extLst>
              <a:ext uri="{FF2B5EF4-FFF2-40B4-BE49-F238E27FC236}">
                <a16:creationId xmlns:a16="http://schemas.microsoft.com/office/drawing/2014/main" id="{92B644EE-F602-9384-02D4-7EF10923EE25}"/>
              </a:ext>
            </a:extLst>
          </p:cNvPr>
          <p:cNvSpPr/>
          <p:nvPr/>
        </p:nvSpPr>
        <p:spPr>
          <a:xfrm>
            <a:off x="9890560" y="3972471"/>
            <a:ext cx="1904501" cy="190776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600" dirty="0"/>
              <a:t>Andelen kvinnor har ökat över tid (men samma som 2024)</a:t>
            </a:r>
          </a:p>
        </p:txBody>
      </p:sp>
      <p:pic>
        <p:nvPicPr>
          <p:cNvPr id="7" name="Bildobjekt 6">
            <a:extLst>
              <a:ext uri="{FF2B5EF4-FFF2-40B4-BE49-F238E27FC236}">
                <a16:creationId xmlns:a16="http://schemas.microsoft.com/office/drawing/2014/main" id="{17E86DC8-64F3-9693-5F69-D00D2FD3E6A0}"/>
              </a:ext>
            </a:extLst>
          </p:cNvPr>
          <p:cNvPicPr>
            <a:picLocks noChangeAspect="1"/>
          </p:cNvPicPr>
          <p:nvPr/>
        </p:nvPicPr>
        <p:blipFill>
          <a:blip r:embed="rId3"/>
          <a:stretch>
            <a:fillRect/>
          </a:stretch>
        </p:blipFill>
        <p:spPr>
          <a:xfrm>
            <a:off x="1386960" y="1740261"/>
            <a:ext cx="7799980" cy="4261528"/>
          </a:xfrm>
          <a:prstGeom prst="rect">
            <a:avLst/>
          </a:prstGeom>
        </p:spPr>
      </p:pic>
    </p:spTree>
    <p:extLst>
      <p:ext uri="{BB962C8B-B14F-4D97-AF65-F5344CB8AC3E}">
        <p14:creationId xmlns:p14="http://schemas.microsoft.com/office/powerpoint/2010/main" val="41682831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945BA-6DBE-4073-100D-B6377ECED9B9}"/>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009DE69E-52D0-73FE-576E-41A4699EC36D}"/>
              </a:ext>
            </a:extLst>
          </p:cNvPr>
          <p:cNvSpPr>
            <a:spLocks noGrp="1"/>
          </p:cNvSpPr>
          <p:nvPr>
            <p:ph type="title"/>
          </p:nvPr>
        </p:nvSpPr>
        <p:spPr>
          <a:xfrm>
            <a:off x="810516" y="407868"/>
            <a:ext cx="10911508" cy="1353252"/>
          </a:xfrm>
        </p:spPr>
        <p:txBody>
          <a:bodyPr/>
          <a:lstStyle/>
          <a:p>
            <a:pPr>
              <a:lnSpc>
                <a:spcPct val="100000"/>
              </a:lnSpc>
            </a:pPr>
            <a:r>
              <a:rPr lang="sv-SE" sz="3200" dirty="0"/>
              <a:t>Antal kursdeltagare i de fyra vanligaste kurserna på grundläggande nivå*</a:t>
            </a:r>
            <a:endParaRPr lang="en-US" sz="3200" dirty="0"/>
          </a:p>
        </p:txBody>
      </p:sp>
      <p:graphicFrame>
        <p:nvGraphicFramePr>
          <p:cNvPr id="3" name="Tabell 2">
            <a:extLst>
              <a:ext uri="{FF2B5EF4-FFF2-40B4-BE49-F238E27FC236}">
                <a16:creationId xmlns:a16="http://schemas.microsoft.com/office/drawing/2014/main" id="{44199AC1-5A34-9F02-5B02-81AF75AE10E1}"/>
              </a:ext>
            </a:extLst>
          </p:cNvPr>
          <p:cNvGraphicFramePr>
            <a:graphicFrameLocks noGrp="1"/>
          </p:cNvGraphicFramePr>
          <p:nvPr/>
        </p:nvGraphicFramePr>
        <p:xfrm>
          <a:off x="810516" y="2261937"/>
          <a:ext cx="8061618" cy="2953753"/>
        </p:xfrm>
        <a:graphic>
          <a:graphicData uri="http://schemas.openxmlformats.org/drawingml/2006/table">
            <a:tbl>
              <a:tblPr firstRow="1" firstCol="1" bandRow="1">
                <a:tableStyleId>{BC89EF96-8CEA-46FF-86C4-4CE0E7609802}</a:tableStyleId>
              </a:tblPr>
              <a:tblGrid>
                <a:gridCol w="2788929">
                  <a:extLst>
                    <a:ext uri="{9D8B030D-6E8A-4147-A177-3AD203B41FA5}">
                      <a16:colId xmlns:a16="http://schemas.microsoft.com/office/drawing/2014/main" val="2366057717"/>
                    </a:ext>
                  </a:extLst>
                </a:gridCol>
                <a:gridCol w="2530644">
                  <a:extLst>
                    <a:ext uri="{9D8B030D-6E8A-4147-A177-3AD203B41FA5}">
                      <a16:colId xmlns:a16="http://schemas.microsoft.com/office/drawing/2014/main" val="350974118"/>
                    </a:ext>
                  </a:extLst>
                </a:gridCol>
                <a:gridCol w="1479885">
                  <a:extLst>
                    <a:ext uri="{9D8B030D-6E8A-4147-A177-3AD203B41FA5}">
                      <a16:colId xmlns:a16="http://schemas.microsoft.com/office/drawing/2014/main" val="1984708784"/>
                    </a:ext>
                  </a:extLst>
                </a:gridCol>
                <a:gridCol w="1262160">
                  <a:extLst>
                    <a:ext uri="{9D8B030D-6E8A-4147-A177-3AD203B41FA5}">
                      <a16:colId xmlns:a16="http://schemas.microsoft.com/office/drawing/2014/main" val="2514574677"/>
                    </a:ext>
                  </a:extLst>
                </a:gridCol>
              </a:tblGrid>
              <a:tr h="640573">
                <a:tc>
                  <a:txBody>
                    <a:bodyPr/>
                    <a:lstStyle/>
                    <a:p>
                      <a:pPr algn="ctr">
                        <a:lnSpc>
                          <a:spcPct val="120000"/>
                        </a:lnSpc>
                        <a:spcBef>
                          <a:spcPts val="500"/>
                        </a:spcBef>
                        <a:spcAft>
                          <a:spcPts val="500"/>
                        </a:spcAft>
                      </a:pPr>
                      <a:r>
                        <a:rPr lang="sv-SE" sz="1500" dirty="0">
                          <a:effectLst/>
                        </a:rPr>
                        <a:t>Kurs</a:t>
                      </a:r>
                      <a:endParaRPr lang="sv-SE"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73" marR="57573" marT="0" marB="0" anchor="ctr"/>
                </a:tc>
                <a:tc>
                  <a:txBody>
                    <a:bodyPr/>
                    <a:lstStyle/>
                    <a:p>
                      <a:pPr algn="ctr">
                        <a:lnSpc>
                          <a:spcPct val="120000"/>
                        </a:lnSpc>
                        <a:spcBef>
                          <a:spcPts val="500"/>
                        </a:spcBef>
                        <a:spcAft>
                          <a:spcPts val="500"/>
                        </a:spcAft>
                      </a:pPr>
                      <a:r>
                        <a:rPr lang="sv-SE" sz="1500" dirty="0">
                          <a:effectLst/>
                        </a:rPr>
                        <a:t>Antal kursdeltagare</a:t>
                      </a:r>
                      <a:endParaRPr lang="sv-SE"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73" marR="57573" marT="0" marB="0" anchor="ctr"/>
                </a:tc>
                <a:tc>
                  <a:txBody>
                    <a:bodyPr/>
                    <a:lstStyle/>
                    <a:p>
                      <a:pPr algn="r">
                        <a:lnSpc>
                          <a:spcPct val="120000"/>
                        </a:lnSpc>
                        <a:spcBef>
                          <a:spcPts val="500"/>
                        </a:spcBef>
                        <a:spcAft>
                          <a:spcPts val="500"/>
                        </a:spcAft>
                      </a:pPr>
                      <a:r>
                        <a:rPr lang="sv-SE" sz="1500" dirty="0">
                          <a:effectLst/>
                        </a:rPr>
                        <a:t>Andel kvinnor</a:t>
                      </a:r>
                      <a:endParaRPr lang="sv-SE"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73" marR="57573" marT="0" marB="0"/>
                </a:tc>
                <a:tc>
                  <a:txBody>
                    <a:bodyPr/>
                    <a:lstStyle/>
                    <a:p>
                      <a:pPr algn="r">
                        <a:lnSpc>
                          <a:spcPct val="120000"/>
                        </a:lnSpc>
                        <a:spcBef>
                          <a:spcPts val="500"/>
                        </a:spcBef>
                        <a:spcAft>
                          <a:spcPts val="500"/>
                        </a:spcAft>
                      </a:pPr>
                      <a:r>
                        <a:rPr lang="sv-SE" sz="1500" dirty="0">
                          <a:effectLst/>
                        </a:rPr>
                        <a:t>Andel män</a:t>
                      </a:r>
                      <a:endParaRPr lang="sv-SE"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73" marR="57573" marT="0" marB="0"/>
                </a:tc>
                <a:extLst>
                  <a:ext uri="{0D108BD9-81ED-4DB2-BD59-A6C34878D82A}">
                    <a16:rowId xmlns:a16="http://schemas.microsoft.com/office/drawing/2014/main" val="1763875790"/>
                  </a:ext>
                </a:extLst>
              </a:tr>
              <a:tr h="623058">
                <a:tc>
                  <a:txBody>
                    <a:bodyPr/>
                    <a:lstStyle/>
                    <a:p>
                      <a:pPr algn="l" fontAlgn="b"/>
                      <a:r>
                        <a:rPr lang="sv-SE" sz="1500" b="1" i="0" u="none" strike="noStrike" dirty="0">
                          <a:effectLst/>
                          <a:latin typeface="+mj-lt"/>
                        </a:rPr>
                        <a:t>Svenska som andraspråk</a:t>
                      </a:r>
                    </a:p>
                  </a:txBody>
                  <a:tcPr marL="9525" marR="9525" marT="9525" marB="0" anchor="b"/>
                </a:tc>
                <a:tc>
                  <a:txBody>
                    <a:bodyPr/>
                    <a:lstStyle/>
                    <a:p>
                      <a:pPr algn="r" fontAlgn="b"/>
                      <a:r>
                        <a:rPr lang="sv-SE" sz="1500" b="0" i="0" u="none" strike="noStrike" dirty="0">
                          <a:effectLst/>
                          <a:latin typeface="Arial" panose="020B0604020202020204" pitchFamily="34" charset="0"/>
                        </a:rPr>
                        <a:t>38 923</a:t>
                      </a:r>
                    </a:p>
                  </a:txBody>
                  <a:tcPr marL="9525" marR="9525" marT="9525" marB="0" anchor="ctr"/>
                </a:tc>
                <a:tc>
                  <a:txBody>
                    <a:bodyPr/>
                    <a:lstStyle/>
                    <a:p>
                      <a:pPr algn="r" fontAlgn="b"/>
                      <a:r>
                        <a:rPr lang="sv-SE" sz="1500" b="0" i="0" u="none" strike="noStrike" dirty="0">
                          <a:effectLst/>
                          <a:latin typeface="Arial" panose="020B0604020202020204" pitchFamily="34" charset="0"/>
                        </a:rPr>
                        <a:t>71 %</a:t>
                      </a:r>
                    </a:p>
                  </a:txBody>
                  <a:tcPr marL="9525" marR="9525" marT="9525" marB="0" anchor="ctr"/>
                </a:tc>
                <a:tc>
                  <a:txBody>
                    <a:bodyPr/>
                    <a:lstStyle/>
                    <a:p>
                      <a:pPr algn="r" fontAlgn="b"/>
                      <a:r>
                        <a:rPr lang="sv-SE" sz="1500" b="0" i="0" u="none" strike="noStrike" dirty="0">
                          <a:effectLst/>
                          <a:latin typeface="Arial" panose="020B0604020202020204" pitchFamily="34" charset="0"/>
                        </a:rPr>
                        <a:t>29 %</a:t>
                      </a:r>
                    </a:p>
                  </a:txBody>
                  <a:tcPr marL="9525" marR="9525" marT="9525" marB="0" anchor="ctr"/>
                </a:tc>
                <a:extLst>
                  <a:ext uri="{0D108BD9-81ED-4DB2-BD59-A6C34878D82A}">
                    <a16:rowId xmlns:a16="http://schemas.microsoft.com/office/drawing/2014/main" val="2246307303"/>
                  </a:ext>
                </a:extLst>
              </a:tr>
              <a:tr h="563374">
                <a:tc>
                  <a:txBody>
                    <a:bodyPr/>
                    <a:lstStyle/>
                    <a:p>
                      <a:pPr algn="l" fontAlgn="b"/>
                      <a:r>
                        <a:rPr lang="sv-SE" sz="1500" b="1" i="0" u="none" strike="noStrike" dirty="0">
                          <a:effectLst/>
                          <a:latin typeface="+mj-lt"/>
                        </a:rPr>
                        <a:t>Engelska</a:t>
                      </a:r>
                    </a:p>
                  </a:txBody>
                  <a:tcPr marL="9525" marR="9525" marT="9525" marB="0" anchor="b"/>
                </a:tc>
                <a:tc>
                  <a:txBody>
                    <a:bodyPr/>
                    <a:lstStyle/>
                    <a:p>
                      <a:pPr algn="r" fontAlgn="b"/>
                      <a:r>
                        <a:rPr lang="sv-SE" sz="1500" b="0" i="0" u="none" strike="noStrike" dirty="0">
                          <a:effectLst/>
                          <a:latin typeface="Arial" panose="020B0604020202020204" pitchFamily="34" charset="0"/>
                        </a:rPr>
                        <a:t>14 707</a:t>
                      </a:r>
                    </a:p>
                  </a:txBody>
                  <a:tcPr marL="9525" marR="9525" marT="9525" marB="0" anchor="ctr"/>
                </a:tc>
                <a:tc>
                  <a:txBody>
                    <a:bodyPr/>
                    <a:lstStyle/>
                    <a:p>
                      <a:pPr algn="r" fontAlgn="b"/>
                      <a:r>
                        <a:rPr lang="sv-SE" sz="1500" b="0" i="0" u="none" strike="noStrike" dirty="0">
                          <a:effectLst/>
                          <a:latin typeface="Arial" panose="020B0604020202020204" pitchFamily="34" charset="0"/>
                        </a:rPr>
                        <a:t>73 %</a:t>
                      </a:r>
                    </a:p>
                  </a:txBody>
                  <a:tcPr marL="9525" marR="9525" marT="9525" marB="0" anchor="ctr"/>
                </a:tc>
                <a:tc>
                  <a:txBody>
                    <a:bodyPr/>
                    <a:lstStyle/>
                    <a:p>
                      <a:pPr algn="r" fontAlgn="b"/>
                      <a:r>
                        <a:rPr lang="sv-SE" sz="1500" b="0" i="0" u="none" strike="noStrike" dirty="0">
                          <a:effectLst/>
                          <a:latin typeface="Arial" panose="020B0604020202020204" pitchFamily="34" charset="0"/>
                        </a:rPr>
                        <a:t>27 %</a:t>
                      </a:r>
                    </a:p>
                  </a:txBody>
                  <a:tcPr marL="9525" marR="9525" marT="9525" marB="0" anchor="ctr"/>
                </a:tc>
                <a:extLst>
                  <a:ext uri="{0D108BD9-81ED-4DB2-BD59-A6C34878D82A}">
                    <a16:rowId xmlns:a16="http://schemas.microsoft.com/office/drawing/2014/main" val="906393293"/>
                  </a:ext>
                </a:extLst>
              </a:tr>
              <a:tr h="563374">
                <a:tc>
                  <a:txBody>
                    <a:bodyPr/>
                    <a:lstStyle/>
                    <a:p>
                      <a:pPr algn="l" fontAlgn="b"/>
                      <a:r>
                        <a:rPr lang="sv-SE" sz="1500" b="1" i="0" u="none" strike="noStrike" dirty="0">
                          <a:effectLst/>
                          <a:latin typeface="+mj-lt"/>
                        </a:rPr>
                        <a:t>Matematik</a:t>
                      </a:r>
                    </a:p>
                  </a:txBody>
                  <a:tcPr marL="9525" marR="9525" marT="9525" marB="0" anchor="b"/>
                </a:tc>
                <a:tc>
                  <a:txBody>
                    <a:bodyPr/>
                    <a:lstStyle/>
                    <a:p>
                      <a:pPr algn="r" fontAlgn="b"/>
                      <a:r>
                        <a:rPr lang="sv-SE" sz="1500" b="0" i="0" u="none" strike="noStrike" dirty="0">
                          <a:effectLst/>
                          <a:latin typeface="Arial" panose="020B0604020202020204" pitchFamily="34" charset="0"/>
                        </a:rPr>
                        <a:t>8 230</a:t>
                      </a:r>
                    </a:p>
                  </a:txBody>
                  <a:tcPr marL="9525" marR="9525" marT="9525" marB="0" anchor="ctr"/>
                </a:tc>
                <a:tc>
                  <a:txBody>
                    <a:bodyPr/>
                    <a:lstStyle/>
                    <a:p>
                      <a:pPr algn="r" fontAlgn="b"/>
                      <a:r>
                        <a:rPr lang="sv-SE" sz="1500" b="0" i="0" u="none" strike="noStrike" dirty="0">
                          <a:effectLst/>
                          <a:latin typeface="Arial" panose="020B0604020202020204" pitchFamily="34" charset="0"/>
                        </a:rPr>
                        <a:t>69 %</a:t>
                      </a:r>
                    </a:p>
                  </a:txBody>
                  <a:tcPr marL="9525" marR="9525" marT="9525" marB="0" anchor="ctr"/>
                </a:tc>
                <a:tc>
                  <a:txBody>
                    <a:bodyPr/>
                    <a:lstStyle/>
                    <a:p>
                      <a:pPr algn="r" fontAlgn="b"/>
                      <a:r>
                        <a:rPr lang="sv-SE" sz="1500" b="0" i="0" u="none" strike="noStrike" dirty="0">
                          <a:effectLst/>
                          <a:latin typeface="Arial" panose="020B0604020202020204" pitchFamily="34" charset="0"/>
                        </a:rPr>
                        <a:t>31 %</a:t>
                      </a:r>
                    </a:p>
                  </a:txBody>
                  <a:tcPr marL="9525" marR="9525" marT="9525" marB="0" anchor="ctr"/>
                </a:tc>
                <a:extLst>
                  <a:ext uri="{0D108BD9-81ED-4DB2-BD59-A6C34878D82A}">
                    <a16:rowId xmlns:a16="http://schemas.microsoft.com/office/drawing/2014/main" val="2123859819"/>
                  </a:ext>
                </a:extLst>
              </a:tr>
              <a:tr h="563374">
                <a:tc>
                  <a:txBody>
                    <a:bodyPr/>
                    <a:lstStyle/>
                    <a:p>
                      <a:pPr algn="l" fontAlgn="b"/>
                      <a:r>
                        <a:rPr lang="sv-SE" sz="1500" b="1" i="0" u="none" strike="noStrike" dirty="0">
                          <a:effectLst/>
                          <a:latin typeface="+mj-lt"/>
                        </a:rPr>
                        <a:t>Svenska</a:t>
                      </a:r>
                    </a:p>
                  </a:txBody>
                  <a:tcPr marL="9525" marR="9525" marT="9525" marB="0" anchor="b"/>
                </a:tc>
                <a:tc>
                  <a:txBody>
                    <a:bodyPr/>
                    <a:lstStyle/>
                    <a:p>
                      <a:pPr algn="r" fontAlgn="b"/>
                      <a:r>
                        <a:rPr lang="sv-SE" sz="1500" b="0" i="0" u="none" strike="noStrike" dirty="0">
                          <a:effectLst/>
                          <a:latin typeface="Arial" panose="020B0604020202020204" pitchFamily="34" charset="0"/>
                        </a:rPr>
                        <a:t>1 485</a:t>
                      </a:r>
                    </a:p>
                  </a:txBody>
                  <a:tcPr marL="9525" marR="9525" marT="9525" marB="0" anchor="ctr"/>
                </a:tc>
                <a:tc>
                  <a:txBody>
                    <a:bodyPr/>
                    <a:lstStyle/>
                    <a:p>
                      <a:pPr algn="r" fontAlgn="b"/>
                      <a:r>
                        <a:rPr lang="sv-SE" sz="1500" b="0" i="0" u="none" strike="noStrike" dirty="0">
                          <a:effectLst/>
                          <a:latin typeface="Arial" panose="020B0604020202020204" pitchFamily="34" charset="0"/>
                        </a:rPr>
                        <a:t>52 %</a:t>
                      </a:r>
                    </a:p>
                  </a:txBody>
                  <a:tcPr marL="9525" marR="9525" marT="9525" marB="0" anchor="ctr"/>
                </a:tc>
                <a:tc>
                  <a:txBody>
                    <a:bodyPr/>
                    <a:lstStyle/>
                    <a:p>
                      <a:pPr algn="r" fontAlgn="b"/>
                      <a:r>
                        <a:rPr lang="sv-SE" sz="1500" b="0" i="0" u="none" strike="noStrike" dirty="0">
                          <a:effectLst/>
                          <a:latin typeface="Arial" panose="020B0604020202020204" pitchFamily="34" charset="0"/>
                        </a:rPr>
                        <a:t>48 %</a:t>
                      </a:r>
                    </a:p>
                  </a:txBody>
                  <a:tcPr marL="9525" marR="9525" marT="9525" marB="0" anchor="ctr"/>
                </a:tc>
                <a:extLst>
                  <a:ext uri="{0D108BD9-81ED-4DB2-BD59-A6C34878D82A}">
                    <a16:rowId xmlns:a16="http://schemas.microsoft.com/office/drawing/2014/main" val="1112657742"/>
                  </a:ext>
                </a:extLst>
              </a:tr>
            </a:tbl>
          </a:graphicData>
        </a:graphic>
      </p:graphicFrame>
      <p:sp>
        <p:nvSpPr>
          <p:cNvPr id="4" name="textruta 3">
            <a:extLst>
              <a:ext uri="{FF2B5EF4-FFF2-40B4-BE49-F238E27FC236}">
                <a16:creationId xmlns:a16="http://schemas.microsoft.com/office/drawing/2014/main" id="{E3C15913-3257-CD65-2CC1-1D972E35CA40}"/>
              </a:ext>
            </a:extLst>
          </p:cNvPr>
          <p:cNvSpPr txBox="1"/>
          <p:nvPr/>
        </p:nvSpPr>
        <p:spPr>
          <a:xfrm>
            <a:off x="9451571" y="2971800"/>
            <a:ext cx="2601884" cy="646331"/>
          </a:xfrm>
          <a:prstGeom prst="rect">
            <a:avLst/>
          </a:prstGeom>
          <a:noFill/>
        </p:spPr>
        <p:txBody>
          <a:bodyPr wrap="square" rtlCol="0">
            <a:spAutoFit/>
          </a:bodyPr>
          <a:lstStyle/>
          <a:p>
            <a:r>
              <a:rPr lang="sv-SE" dirty="0"/>
              <a:t>*Exklusive orienteringskurser</a:t>
            </a:r>
          </a:p>
        </p:txBody>
      </p:sp>
    </p:spTree>
    <p:extLst>
      <p:ext uri="{BB962C8B-B14F-4D97-AF65-F5344CB8AC3E}">
        <p14:creationId xmlns:p14="http://schemas.microsoft.com/office/powerpoint/2010/main" val="38079199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FBFBB-6D01-BE8E-BD4E-6148C723D66E}"/>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E056F1DE-9DB4-7C82-9011-4F0388892CB0}"/>
              </a:ext>
            </a:extLst>
          </p:cNvPr>
          <p:cNvSpPr>
            <a:spLocks noGrp="1"/>
          </p:cNvSpPr>
          <p:nvPr>
            <p:ph type="title"/>
          </p:nvPr>
        </p:nvSpPr>
        <p:spPr>
          <a:xfrm>
            <a:off x="810516" y="407868"/>
            <a:ext cx="10911508" cy="1353252"/>
          </a:xfrm>
        </p:spPr>
        <p:txBody>
          <a:bodyPr/>
          <a:lstStyle/>
          <a:p>
            <a:r>
              <a:rPr lang="sv-SE" sz="3200" dirty="0"/>
              <a:t>Antal deltagare i de fem vanligaste kurserna på gymnasial nivå*</a:t>
            </a:r>
            <a:endParaRPr lang="en-US" sz="3200" dirty="0"/>
          </a:p>
        </p:txBody>
      </p:sp>
      <p:sp>
        <p:nvSpPr>
          <p:cNvPr id="4" name="textruta 3">
            <a:extLst>
              <a:ext uri="{FF2B5EF4-FFF2-40B4-BE49-F238E27FC236}">
                <a16:creationId xmlns:a16="http://schemas.microsoft.com/office/drawing/2014/main" id="{4C940DDA-D2AD-3623-9AAC-578A3A3FF57C}"/>
              </a:ext>
            </a:extLst>
          </p:cNvPr>
          <p:cNvSpPr txBox="1"/>
          <p:nvPr/>
        </p:nvSpPr>
        <p:spPr>
          <a:xfrm>
            <a:off x="9451571" y="2971800"/>
            <a:ext cx="2601884" cy="923330"/>
          </a:xfrm>
          <a:prstGeom prst="rect">
            <a:avLst/>
          </a:prstGeom>
          <a:noFill/>
        </p:spPr>
        <p:txBody>
          <a:bodyPr wrap="square" rtlCol="0">
            <a:spAutoFit/>
          </a:bodyPr>
          <a:lstStyle/>
          <a:p>
            <a:r>
              <a:rPr lang="sv-SE" dirty="0"/>
              <a:t>*Exklusive orienteringskurser och komvuxarbete</a:t>
            </a:r>
          </a:p>
        </p:txBody>
      </p:sp>
      <p:graphicFrame>
        <p:nvGraphicFramePr>
          <p:cNvPr id="2" name="Tabell 1">
            <a:extLst>
              <a:ext uri="{FF2B5EF4-FFF2-40B4-BE49-F238E27FC236}">
                <a16:creationId xmlns:a16="http://schemas.microsoft.com/office/drawing/2014/main" id="{7441B09E-61A9-7A51-3B05-C866C31A11A9}"/>
              </a:ext>
            </a:extLst>
          </p:cNvPr>
          <p:cNvGraphicFramePr>
            <a:graphicFrameLocks noGrp="1"/>
          </p:cNvGraphicFramePr>
          <p:nvPr/>
        </p:nvGraphicFramePr>
        <p:xfrm>
          <a:off x="810516" y="2249905"/>
          <a:ext cx="8008631" cy="3013910"/>
        </p:xfrm>
        <a:graphic>
          <a:graphicData uri="http://schemas.openxmlformats.org/drawingml/2006/table">
            <a:tbl>
              <a:tblPr firstRow="1" bandRow="1">
                <a:tableStyleId>{8799B23B-EC83-4686-B30A-512413B5E67A}</a:tableStyleId>
              </a:tblPr>
              <a:tblGrid>
                <a:gridCol w="2708721">
                  <a:extLst>
                    <a:ext uri="{9D8B030D-6E8A-4147-A177-3AD203B41FA5}">
                      <a16:colId xmlns:a16="http://schemas.microsoft.com/office/drawing/2014/main" val="3552608550"/>
                    </a:ext>
                  </a:extLst>
                </a:gridCol>
                <a:gridCol w="2015289">
                  <a:extLst>
                    <a:ext uri="{9D8B030D-6E8A-4147-A177-3AD203B41FA5}">
                      <a16:colId xmlns:a16="http://schemas.microsoft.com/office/drawing/2014/main" val="2878453905"/>
                    </a:ext>
                  </a:extLst>
                </a:gridCol>
                <a:gridCol w="1467853">
                  <a:extLst>
                    <a:ext uri="{9D8B030D-6E8A-4147-A177-3AD203B41FA5}">
                      <a16:colId xmlns:a16="http://schemas.microsoft.com/office/drawing/2014/main" val="1027183375"/>
                    </a:ext>
                  </a:extLst>
                </a:gridCol>
                <a:gridCol w="1816768">
                  <a:extLst>
                    <a:ext uri="{9D8B030D-6E8A-4147-A177-3AD203B41FA5}">
                      <a16:colId xmlns:a16="http://schemas.microsoft.com/office/drawing/2014/main" val="974522150"/>
                    </a:ext>
                  </a:extLst>
                </a:gridCol>
              </a:tblGrid>
              <a:tr h="635200">
                <a:tc>
                  <a:txBody>
                    <a:bodyPr/>
                    <a:lstStyle/>
                    <a:p>
                      <a:pPr algn="ctr">
                        <a:lnSpc>
                          <a:spcPct val="120000"/>
                        </a:lnSpc>
                        <a:spcBef>
                          <a:spcPts val="500"/>
                        </a:spcBef>
                        <a:spcAft>
                          <a:spcPts val="500"/>
                        </a:spcAft>
                      </a:pPr>
                      <a:r>
                        <a:rPr lang="sv-SE" sz="1500" dirty="0">
                          <a:effectLst/>
                        </a:rPr>
                        <a:t>Kurs</a:t>
                      </a:r>
                      <a:endParaRPr lang="sv-SE"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73" marR="57573" marT="0" marB="0" anchor="ctr"/>
                </a:tc>
                <a:tc>
                  <a:txBody>
                    <a:bodyPr/>
                    <a:lstStyle/>
                    <a:p>
                      <a:pPr algn="r">
                        <a:lnSpc>
                          <a:spcPct val="120000"/>
                        </a:lnSpc>
                        <a:spcBef>
                          <a:spcPts val="500"/>
                        </a:spcBef>
                        <a:spcAft>
                          <a:spcPts val="500"/>
                        </a:spcAft>
                      </a:pPr>
                      <a:r>
                        <a:rPr lang="sv-SE" sz="1500" dirty="0">
                          <a:effectLst/>
                        </a:rPr>
                        <a:t>Antal kursdeltagare</a:t>
                      </a:r>
                      <a:endParaRPr lang="sv-SE"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73" marR="57573" marT="0" marB="0"/>
                </a:tc>
                <a:tc>
                  <a:txBody>
                    <a:bodyPr/>
                    <a:lstStyle/>
                    <a:p>
                      <a:pPr algn="r">
                        <a:lnSpc>
                          <a:spcPct val="120000"/>
                        </a:lnSpc>
                        <a:spcBef>
                          <a:spcPts val="500"/>
                        </a:spcBef>
                        <a:spcAft>
                          <a:spcPts val="500"/>
                        </a:spcAft>
                      </a:pPr>
                      <a:r>
                        <a:rPr lang="sv-SE" sz="1500" dirty="0">
                          <a:effectLst/>
                        </a:rPr>
                        <a:t>Andel kvinnor</a:t>
                      </a:r>
                      <a:endParaRPr lang="sv-SE"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73" marR="57573" marT="0" marB="0"/>
                </a:tc>
                <a:tc>
                  <a:txBody>
                    <a:bodyPr/>
                    <a:lstStyle/>
                    <a:p>
                      <a:pPr algn="r">
                        <a:lnSpc>
                          <a:spcPct val="120000"/>
                        </a:lnSpc>
                        <a:spcBef>
                          <a:spcPts val="500"/>
                        </a:spcBef>
                        <a:spcAft>
                          <a:spcPts val="500"/>
                        </a:spcAft>
                      </a:pPr>
                      <a:r>
                        <a:rPr lang="sv-SE" sz="1500" dirty="0">
                          <a:effectLst/>
                        </a:rPr>
                        <a:t>Andel män</a:t>
                      </a:r>
                      <a:endParaRPr lang="sv-SE"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573" marR="57573" marT="0" marB="0"/>
                </a:tc>
                <a:extLst>
                  <a:ext uri="{0D108BD9-81ED-4DB2-BD59-A6C34878D82A}">
                    <a16:rowId xmlns:a16="http://schemas.microsoft.com/office/drawing/2014/main" val="4037987035"/>
                  </a:ext>
                </a:extLst>
              </a:tr>
              <a:tr h="475742">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sv-SE" sz="1300" b="1" kern="1200" dirty="0">
                          <a:solidFill>
                            <a:schemeClr val="tx1"/>
                          </a:solidFill>
                          <a:effectLst/>
                          <a:latin typeface="+mn-lt"/>
                          <a:ea typeface="+mn-ea"/>
                          <a:cs typeface="+mn-cs"/>
                        </a:rPr>
                        <a:t>Svenska som andraspråk 1</a:t>
                      </a:r>
                    </a:p>
                  </a:txBody>
                  <a:tcPr marL="9525" marR="9525" marT="9525" marB="0" anchor="ctr"/>
                </a:tc>
                <a:tc>
                  <a:txBody>
                    <a:bodyPr/>
                    <a:lstStyle/>
                    <a:p>
                      <a:pPr algn="r" fontAlgn="ctr"/>
                      <a:r>
                        <a:rPr lang="sv-SE" sz="1300" b="0" kern="1200" dirty="0">
                          <a:solidFill>
                            <a:schemeClr val="tx1"/>
                          </a:solidFill>
                          <a:effectLst/>
                          <a:latin typeface="+mn-lt"/>
                          <a:ea typeface="+mn-ea"/>
                          <a:cs typeface="+mn-cs"/>
                        </a:rPr>
                        <a:t>13 585</a:t>
                      </a:r>
                    </a:p>
                  </a:txBody>
                  <a:tcPr marL="9525" marR="9525" marT="9525" marB="0" anchor="ctr"/>
                </a:tc>
                <a:tc>
                  <a:txBody>
                    <a:bodyPr/>
                    <a:lstStyle/>
                    <a:p>
                      <a:pPr algn="r" fontAlgn="ctr"/>
                      <a:r>
                        <a:rPr lang="sv-SE" sz="1300" b="0" kern="1200" dirty="0">
                          <a:solidFill>
                            <a:schemeClr val="tx1"/>
                          </a:solidFill>
                          <a:effectLst/>
                          <a:latin typeface="+mn-lt"/>
                          <a:ea typeface="+mn-ea"/>
                          <a:cs typeface="+mn-cs"/>
                        </a:rPr>
                        <a:t>73 %</a:t>
                      </a:r>
                    </a:p>
                  </a:txBody>
                  <a:tcPr marL="9525" marR="9525" marT="9525" marB="0" anchor="ctr"/>
                </a:tc>
                <a:tc>
                  <a:txBody>
                    <a:bodyPr/>
                    <a:lstStyle/>
                    <a:p>
                      <a:pPr algn="r" fontAlgn="ctr"/>
                      <a:r>
                        <a:rPr lang="sv-SE" sz="1300" b="0" kern="1200" dirty="0">
                          <a:solidFill>
                            <a:schemeClr val="tx1"/>
                          </a:solidFill>
                          <a:effectLst/>
                          <a:latin typeface="+mn-lt"/>
                          <a:ea typeface="+mn-ea"/>
                          <a:cs typeface="+mn-cs"/>
                        </a:rPr>
                        <a:t>27 %</a:t>
                      </a:r>
                    </a:p>
                  </a:txBody>
                  <a:tcPr marL="9525" marR="9525" marT="9525" marB="0" anchor="ctr"/>
                </a:tc>
                <a:extLst>
                  <a:ext uri="{0D108BD9-81ED-4DB2-BD59-A6C34878D82A}">
                    <a16:rowId xmlns:a16="http://schemas.microsoft.com/office/drawing/2014/main" val="593635789"/>
                  </a:ext>
                </a:extLst>
              </a:tr>
              <a:tr h="475742">
                <a:tc>
                  <a:txBody>
                    <a:bodyPr/>
                    <a:lstStyle/>
                    <a:p>
                      <a:pPr algn="l" fontAlgn="ctr"/>
                      <a:r>
                        <a:rPr lang="sv-SE" sz="1300" b="1" kern="1200" dirty="0">
                          <a:solidFill>
                            <a:schemeClr val="tx1"/>
                          </a:solidFill>
                          <a:effectLst/>
                          <a:latin typeface="+mn-lt"/>
                          <a:ea typeface="+mn-ea"/>
                          <a:cs typeface="+mn-cs"/>
                        </a:rPr>
                        <a:t>Engelska 6</a:t>
                      </a:r>
                    </a:p>
                  </a:txBody>
                  <a:tcPr marL="9525" marR="9525" marT="9525" marB="0" anchor="ctr"/>
                </a:tc>
                <a:tc>
                  <a:txBody>
                    <a:bodyPr/>
                    <a:lstStyle/>
                    <a:p>
                      <a:pPr algn="r" fontAlgn="ctr"/>
                      <a:r>
                        <a:rPr lang="sv-SE" sz="1300" b="0" kern="1200" dirty="0">
                          <a:solidFill>
                            <a:schemeClr val="tx1"/>
                          </a:solidFill>
                          <a:effectLst/>
                          <a:latin typeface="+mn-lt"/>
                          <a:ea typeface="+mn-ea"/>
                          <a:cs typeface="+mn-cs"/>
                        </a:rPr>
                        <a:t>13 281</a:t>
                      </a:r>
                    </a:p>
                  </a:txBody>
                  <a:tcPr marL="9525" marR="9525" marT="9525" marB="0" anchor="ctr"/>
                </a:tc>
                <a:tc>
                  <a:txBody>
                    <a:bodyPr/>
                    <a:lstStyle/>
                    <a:p>
                      <a:pPr algn="r" fontAlgn="ctr"/>
                      <a:r>
                        <a:rPr lang="sv-SE" sz="1300" b="0" kern="1200" dirty="0">
                          <a:solidFill>
                            <a:schemeClr val="tx1"/>
                          </a:solidFill>
                          <a:effectLst/>
                          <a:latin typeface="+mn-lt"/>
                          <a:ea typeface="+mn-ea"/>
                          <a:cs typeface="+mn-cs"/>
                        </a:rPr>
                        <a:t>64 %</a:t>
                      </a:r>
                    </a:p>
                  </a:txBody>
                  <a:tcPr marL="9525" marR="9525" marT="9525" marB="0" anchor="ctr"/>
                </a:tc>
                <a:tc>
                  <a:txBody>
                    <a:bodyPr/>
                    <a:lstStyle/>
                    <a:p>
                      <a:pPr algn="r" fontAlgn="ctr"/>
                      <a:r>
                        <a:rPr lang="sv-SE" sz="1300" b="0" kern="1200" dirty="0">
                          <a:solidFill>
                            <a:schemeClr val="tx1"/>
                          </a:solidFill>
                          <a:effectLst/>
                          <a:latin typeface="+mn-lt"/>
                          <a:ea typeface="+mn-ea"/>
                          <a:cs typeface="+mn-cs"/>
                        </a:rPr>
                        <a:t>36 %</a:t>
                      </a:r>
                    </a:p>
                  </a:txBody>
                  <a:tcPr marL="9525" marR="9525" marT="9525" marB="0" anchor="ctr"/>
                </a:tc>
                <a:extLst>
                  <a:ext uri="{0D108BD9-81ED-4DB2-BD59-A6C34878D82A}">
                    <a16:rowId xmlns:a16="http://schemas.microsoft.com/office/drawing/2014/main" val="3354860798"/>
                  </a:ext>
                </a:extLst>
              </a:tr>
              <a:tr h="475742">
                <a:tc>
                  <a:txBody>
                    <a:bodyPr/>
                    <a:lstStyle/>
                    <a:p>
                      <a:pPr algn="l" fontAlgn="ctr"/>
                      <a:r>
                        <a:rPr lang="sv-SE" sz="1300" b="1" kern="1200" dirty="0">
                          <a:solidFill>
                            <a:schemeClr val="tx1"/>
                          </a:solidFill>
                          <a:effectLst/>
                          <a:latin typeface="+mn-lt"/>
                          <a:ea typeface="+mn-ea"/>
                          <a:cs typeface="+mn-cs"/>
                        </a:rPr>
                        <a:t>Hälso- och sjukvård 1</a:t>
                      </a:r>
                    </a:p>
                  </a:txBody>
                  <a:tcPr marL="9525" marR="9525" marT="9525" marB="0" anchor="ctr"/>
                </a:tc>
                <a:tc>
                  <a:txBody>
                    <a:bodyPr/>
                    <a:lstStyle/>
                    <a:p>
                      <a:pPr algn="r" fontAlgn="ctr"/>
                      <a:r>
                        <a:rPr lang="sv-SE" sz="1300" b="0" kern="1200" dirty="0">
                          <a:solidFill>
                            <a:schemeClr val="tx1"/>
                          </a:solidFill>
                          <a:effectLst/>
                          <a:latin typeface="+mn-lt"/>
                          <a:ea typeface="+mn-ea"/>
                          <a:cs typeface="+mn-cs"/>
                        </a:rPr>
                        <a:t>11 626</a:t>
                      </a:r>
                    </a:p>
                  </a:txBody>
                  <a:tcPr marL="9525" marR="9525" marT="9525" marB="0" anchor="ctr"/>
                </a:tc>
                <a:tc>
                  <a:txBody>
                    <a:bodyPr/>
                    <a:lstStyle/>
                    <a:p>
                      <a:pPr algn="r" fontAlgn="ctr"/>
                      <a:r>
                        <a:rPr lang="sv-SE" sz="1300" b="0" kern="1200" dirty="0">
                          <a:solidFill>
                            <a:schemeClr val="tx1"/>
                          </a:solidFill>
                          <a:effectLst/>
                          <a:latin typeface="+mn-lt"/>
                          <a:ea typeface="+mn-ea"/>
                          <a:cs typeface="+mn-cs"/>
                        </a:rPr>
                        <a:t>78 %</a:t>
                      </a:r>
                    </a:p>
                  </a:txBody>
                  <a:tcPr marL="9525" marR="9525" marT="9525" marB="0" anchor="ctr"/>
                </a:tc>
                <a:tc>
                  <a:txBody>
                    <a:bodyPr/>
                    <a:lstStyle/>
                    <a:p>
                      <a:pPr algn="r" fontAlgn="ctr"/>
                      <a:r>
                        <a:rPr lang="sv-SE" sz="1300" b="0" kern="1200" dirty="0">
                          <a:solidFill>
                            <a:schemeClr val="tx1"/>
                          </a:solidFill>
                          <a:effectLst/>
                          <a:latin typeface="+mn-lt"/>
                          <a:ea typeface="+mn-ea"/>
                          <a:cs typeface="+mn-cs"/>
                        </a:rPr>
                        <a:t>22 %</a:t>
                      </a:r>
                    </a:p>
                  </a:txBody>
                  <a:tcPr marL="9525" marR="9525" marT="9525" marB="0" anchor="ctr"/>
                </a:tc>
                <a:extLst>
                  <a:ext uri="{0D108BD9-81ED-4DB2-BD59-A6C34878D82A}">
                    <a16:rowId xmlns:a16="http://schemas.microsoft.com/office/drawing/2014/main" val="588891536"/>
                  </a:ext>
                </a:extLst>
              </a:tr>
              <a:tr h="475742">
                <a:tc>
                  <a:txBody>
                    <a:bodyPr/>
                    <a:lstStyle/>
                    <a:p>
                      <a:pPr algn="l" fontAlgn="ctr"/>
                      <a:r>
                        <a:rPr lang="sv-SE" sz="1300" b="1" kern="1200" dirty="0">
                          <a:solidFill>
                            <a:schemeClr val="tx1"/>
                          </a:solidFill>
                          <a:effectLst/>
                          <a:latin typeface="+mn-lt"/>
                          <a:ea typeface="+mn-ea"/>
                          <a:cs typeface="+mn-cs"/>
                        </a:rPr>
                        <a:t>Social omsorg 2</a:t>
                      </a:r>
                    </a:p>
                  </a:txBody>
                  <a:tcPr marL="9525" marR="9525" marT="9525" marB="0" anchor="ctr"/>
                </a:tc>
                <a:tc>
                  <a:txBody>
                    <a:bodyPr/>
                    <a:lstStyle/>
                    <a:p>
                      <a:pPr algn="r" fontAlgn="ctr"/>
                      <a:r>
                        <a:rPr lang="sv-SE" sz="1300" b="0" kern="1200" dirty="0">
                          <a:solidFill>
                            <a:schemeClr val="tx1"/>
                          </a:solidFill>
                          <a:effectLst/>
                          <a:latin typeface="+mn-lt"/>
                          <a:ea typeface="+mn-ea"/>
                          <a:cs typeface="+mn-cs"/>
                        </a:rPr>
                        <a:t>11 503</a:t>
                      </a:r>
                    </a:p>
                  </a:txBody>
                  <a:tcPr marL="9525" marR="9525" marT="9525" marB="0" anchor="ctr"/>
                </a:tc>
                <a:tc>
                  <a:txBody>
                    <a:bodyPr/>
                    <a:lstStyle/>
                    <a:p>
                      <a:pPr algn="r" fontAlgn="ctr"/>
                      <a:r>
                        <a:rPr lang="sv-SE" sz="1300" b="0" kern="1200" dirty="0">
                          <a:solidFill>
                            <a:schemeClr val="tx1"/>
                          </a:solidFill>
                          <a:effectLst/>
                          <a:latin typeface="+mn-lt"/>
                          <a:ea typeface="+mn-ea"/>
                          <a:cs typeface="+mn-cs"/>
                        </a:rPr>
                        <a:t>79 %</a:t>
                      </a:r>
                    </a:p>
                  </a:txBody>
                  <a:tcPr marL="9525" marR="9525" marT="9525" marB="0" anchor="ctr"/>
                </a:tc>
                <a:tc>
                  <a:txBody>
                    <a:bodyPr/>
                    <a:lstStyle/>
                    <a:p>
                      <a:pPr algn="r" fontAlgn="ctr"/>
                      <a:r>
                        <a:rPr lang="sv-SE" sz="1300" b="0" kern="1200" dirty="0">
                          <a:solidFill>
                            <a:schemeClr val="tx1"/>
                          </a:solidFill>
                          <a:effectLst/>
                          <a:latin typeface="+mn-lt"/>
                          <a:ea typeface="+mn-ea"/>
                          <a:cs typeface="+mn-cs"/>
                        </a:rPr>
                        <a:t>21 %</a:t>
                      </a:r>
                    </a:p>
                  </a:txBody>
                  <a:tcPr marL="9525" marR="9525" marT="9525" marB="0" anchor="ctr"/>
                </a:tc>
                <a:extLst>
                  <a:ext uri="{0D108BD9-81ED-4DB2-BD59-A6C34878D82A}">
                    <a16:rowId xmlns:a16="http://schemas.microsoft.com/office/drawing/2014/main" val="1569884761"/>
                  </a:ext>
                </a:extLst>
              </a:tr>
              <a:tr h="475742">
                <a:tc>
                  <a:txBody>
                    <a:bodyPr/>
                    <a:lstStyle/>
                    <a:p>
                      <a:pPr algn="l" fontAlgn="ctr"/>
                      <a:r>
                        <a:rPr lang="sv-SE" sz="1300" b="1" kern="1200" dirty="0">
                          <a:solidFill>
                            <a:schemeClr val="tx1"/>
                          </a:solidFill>
                          <a:effectLst/>
                          <a:latin typeface="+mn-lt"/>
                          <a:ea typeface="+mn-ea"/>
                          <a:cs typeface="+mn-cs"/>
                        </a:rPr>
                        <a:t>Psykiatri 2</a:t>
                      </a:r>
                    </a:p>
                  </a:txBody>
                  <a:tcPr marL="9525" marR="9525" marT="9525" marB="0" anchor="ctr"/>
                </a:tc>
                <a:tc>
                  <a:txBody>
                    <a:bodyPr/>
                    <a:lstStyle/>
                    <a:p>
                      <a:pPr algn="r" fontAlgn="ctr"/>
                      <a:r>
                        <a:rPr lang="sv-SE" sz="1300" b="0" kern="1200" dirty="0">
                          <a:solidFill>
                            <a:schemeClr val="tx1"/>
                          </a:solidFill>
                          <a:effectLst/>
                          <a:latin typeface="+mn-lt"/>
                          <a:ea typeface="+mn-ea"/>
                          <a:cs typeface="+mn-cs"/>
                        </a:rPr>
                        <a:t>11 462</a:t>
                      </a:r>
                    </a:p>
                  </a:txBody>
                  <a:tcPr marL="9525" marR="9525" marT="9525" marB="0" anchor="ctr"/>
                </a:tc>
                <a:tc>
                  <a:txBody>
                    <a:bodyPr/>
                    <a:lstStyle/>
                    <a:p>
                      <a:pPr algn="r" fontAlgn="ctr"/>
                      <a:r>
                        <a:rPr lang="sv-SE" sz="1300" b="0" kern="1200" dirty="0">
                          <a:solidFill>
                            <a:schemeClr val="tx1"/>
                          </a:solidFill>
                          <a:effectLst/>
                          <a:latin typeface="+mn-lt"/>
                          <a:ea typeface="+mn-ea"/>
                          <a:cs typeface="+mn-cs"/>
                        </a:rPr>
                        <a:t>79 %</a:t>
                      </a:r>
                    </a:p>
                  </a:txBody>
                  <a:tcPr marL="9525" marR="9525" marT="9525" marB="0" anchor="ctr"/>
                </a:tc>
                <a:tc>
                  <a:txBody>
                    <a:bodyPr/>
                    <a:lstStyle/>
                    <a:p>
                      <a:pPr algn="r" fontAlgn="ctr"/>
                      <a:r>
                        <a:rPr lang="sv-SE" sz="1300" b="0" kern="1200" dirty="0">
                          <a:solidFill>
                            <a:schemeClr val="tx1"/>
                          </a:solidFill>
                          <a:effectLst/>
                          <a:latin typeface="+mn-lt"/>
                          <a:ea typeface="+mn-ea"/>
                          <a:cs typeface="+mn-cs"/>
                        </a:rPr>
                        <a:t>21 %</a:t>
                      </a:r>
                    </a:p>
                  </a:txBody>
                  <a:tcPr marL="9525" marR="9525" marT="9525" marB="0" anchor="ctr"/>
                </a:tc>
                <a:extLst>
                  <a:ext uri="{0D108BD9-81ED-4DB2-BD59-A6C34878D82A}">
                    <a16:rowId xmlns:a16="http://schemas.microsoft.com/office/drawing/2014/main" val="1057316174"/>
                  </a:ext>
                </a:extLst>
              </a:tr>
            </a:tbl>
          </a:graphicData>
        </a:graphic>
      </p:graphicFrame>
    </p:spTree>
    <p:extLst>
      <p:ext uri="{BB962C8B-B14F-4D97-AF65-F5344CB8AC3E}">
        <p14:creationId xmlns:p14="http://schemas.microsoft.com/office/powerpoint/2010/main" val="1947068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FE4A806-1A95-D320-FD6F-7D146B4D773F}"/>
              </a:ext>
            </a:extLst>
          </p:cNvPr>
          <p:cNvSpPr>
            <a:spLocks noGrp="1"/>
          </p:cNvSpPr>
          <p:nvPr>
            <p:ph type="title"/>
          </p:nvPr>
        </p:nvSpPr>
        <p:spPr>
          <a:xfrm>
            <a:off x="756522" y="398713"/>
            <a:ext cx="10546024" cy="1231696"/>
          </a:xfrm>
        </p:spPr>
        <p:txBody>
          <a:bodyPr/>
          <a:lstStyle/>
          <a:p>
            <a:r>
              <a:rPr lang="sv-SE" dirty="0"/>
              <a:t>Yrkesområden - Antal elever som läst minst en kurs inom ett yrkespaket</a:t>
            </a:r>
          </a:p>
        </p:txBody>
      </p:sp>
      <p:graphicFrame>
        <p:nvGraphicFramePr>
          <p:cNvPr id="6" name="Chart">
            <a:extLst>
              <a:ext uri="{FF2B5EF4-FFF2-40B4-BE49-F238E27FC236}">
                <a16:creationId xmlns:a16="http://schemas.microsoft.com/office/drawing/2014/main" id="{D8C72A8E-2EAE-9794-0A15-861E56A7BE9A}"/>
              </a:ext>
            </a:extLst>
          </p:cNvPr>
          <p:cNvGraphicFramePr>
            <a:graphicFrameLocks/>
          </p:cNvGraphicFramePr>
          <p:nvPr/>
        </p:nvGraphicFramePr>
        <p:xfrm>
          <a:off x="2383277" y="2008455"/>
          <a:ext cx="7140102" cy="402269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196801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59E3B-7DA6-A9B8-AC9E-B7A7D7F00078}"/>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9422372-64EB-6993-F5E0-24C8D633294F}"/>
              </a:ext>
            </a:extLst>
          </p:cNvPr>
          <p:cNvSpPr>
            <a:spLocks noGrp="1"/>
          </p:cNvSpPr>
          <p:nvPr>
            <p:ph type="title"/>
          </p:nvPr>
        </p:nvSpPr>
        <p:spPr>
          <a:xfrm>
            <a:off x="334962" y="552451"/>
            <a:ext cx="9685338" cy="1037810"/>
          </a:xfrm>
        </p:spPr>
        <p:txBody>
          <a:bodyPr anchor="t">
            <a:normAutofit/>
          </a:bodyPr>
          <a:lstStyle/>
          <a:p>
            <a:r>
              <a:rPr lang="sv-SE" sz="3200" dirty="0"/>
              <a:t>Andel avslutade och avbrutna kurser per skolformsdel (%)</a:t>
            </a:r>
          </a:p>
        </p:txBody>
      </p:sp>
      <p:pic>
        <p:nvPicPr>
          <p:cNvPr id="11" name="Bildobjekt 10">
            <a:extLst>
              <a:ext uri="{FF2B5EF4-FFF2-40B4-BE49-F238E27FC236}">
                <a16:creationId xmlns:a16="http://schemas.microsoft.com/office/drawing/2014/main" id="{C73FC073-9EE7-48DD-DA5D-DBDB51309B95}"/>
              </a:ext>
            </a:extLst>
          </p:cNvPr>
          <p:cNvPicPr>
            <a:picLocks noChangeAspect="1"/>
          </p:cNvPicPr>
          <p:nvPr/>
        </p:nvPicPr>
        <p:blipFill>
          <a:blip r:embed="rId3"/>
          <a:stretch>
            <a:fillRect/>
          </a:stretch>
        </p:blipFill>
        <p:spPr>
          <a:xfrm>
            <a:off x="1484779" y="1673072"/>
            <a:ext cx="8846806" cy="5050858"/>
          </a:xfrm>
          <a:prstGeom prst="rect">
            <a:avLst/>
          </a:prstGeom>
        </p:spPr>
      </p:pic>
    </p:spTree>
    <p:extLst>
      <p:ext uri="{BB962C8B-B14F-4D97-AF65-F5344CB8AC3E}">
        <p14:creationId xmlns:p14="http://schemas.microsoft.com/office/powerpoint/2010/main" val="29968898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D9F75-7A68-AE6E-3DF8-5B8BF590D9F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E91367F-EEB2-DCD7-7330-F58E6510A6A5}"/>
              </a:ext>
            </a:extLst>
          </p:cNvPr>
          <p:cNvSpPr>
            <a:spLocks noGrp="1"/>
          </p:cNvSpPr>
          <p:nvPr>
            <p:ph type="ctrTitle"/>
          </p:nvPr>
        </p:nvSpPr>
        <p:spPr>
          <a:xfrm>
            <a:off x="3829881" y="2468071"/>
            <a:ext cx="3622884" cy="1516418"/>
          </a:xfrm>
        </p:spPr>
        <p:txBody>
          <a:bodyPr/>
          <a:lstStyle/>
          <a:p>
            <a:r>
              <a:rPr lang="sv-SE" sz="6000" dirty="0"/>
              <a:t>Hur hittar man</a:t>
            </a:r>
            <a:br>
              <a:rPr lang="sv-SE" sz="6000" dirty="0"/>
            </a:br>
            <a:r>
              <a:rPr lang="sv-SE" sz="6000" dirty="0"/>
              <a:t>statistiken?</a:t>
            </a:r>
          </a:p>
        </p:txBody>
      </p:sp>
      <p:sp>
        <p:nvSpPr>
          <p:cNvPr id="3" name="Underrubrik 2">
            <a:extLst>
              <a:ext uri="{FF2B5EF4-FFF2-40B4-BE49-F238E27FC236}">
                <a16:creationId xmlns:a16="http://schemas.microsoft.com/office/drawing/2014/main" id="{80132BE3-B0A4-23E5-72FE-0716D7088026}"/>
              </a:ext>
            </a:extLst>
          </p:cNvPr>
          <p:cNvSpPr>
            <a:spLocks noGrp="1"/>
          </p:cNvSpPr>
          <p:nvPr>
            <p:ph type="subTitle" idx="1"/>
          </p:nvPr>
        </p:nvSpPr>
        <p:spPr/>
        <p:txBody>
          <a:bodyPr/>
          <a:lstStyle/>
          <a:p>
            <a:endParaRPr lang="sv-SE" dirty="0"/>
          </a:p>
        </p:txBody>
      </p:sp>
    </p:spTree>
    <p:extLst>
      <p:ext uri="{BB962C8B-B14F-4D97-AF65-F5344CB8AC3E}">
        <p14:creationId xmlns:p14="http://schemas.microsoft.com/office/powerpoint/2010/main" val="32122797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bild 3">
            <a:extLst>
              <a:ext uri="{FF2B5EF4-FFF2-40B4-BE49-F238E27FC236}">
                <a16:creationId xmlns:a16="http://schemas.microsoft.com/office/drawing/2014/main" id="{7DBD575E-520C-FF05-E4DB-C33470DE553D}"/>
              </a:ext>
            </a:extLst>
          </p:cNvPr>
          <p:cNvPicPr>
            <a:picLocks noGrp="1" noChangeAspect="1"/>
          </p:cNvPicPr>
          <p:nvPr>
            <p:ph type="pic" sz="quarter" idx="14"/>
          </p:nvPr>
        </p:nvPicPr>
        <p:blipFill>
          <a:blip r:embed="rId3"/>
          <a:srcRect t="5093" b="5093"/>
          <a:stretch/>
        </p:blipFill>
        <p:spPr>
          <a:custGeom>
            <a:avLst/>
            <a:gdLst>
              <a:gd name="connsiteX0" fmla="*/ 10548730 w 12192000"/>
              <a:gd name="connsiteY0" fmla="*/ 1 h 6858000"/>
              <a:gd name="connsiteX1" fmla="*/ 10548730 w 12192000"/>
              <a:gd name="connsiteY1" fmla="*/ 552451 h 6858000"/>
              <a:gd name="connsiteX2" fmla="*/ 11857038 w 12192000"/>
              <a:gd name="connsiteY2" fmla="*/ 552451 h 6858000"/>
              <a:gd name="connsiteX3" fmla="*/ 11857038 w 12192000"/>
              <a:gd name="connsiteY3" fmla="*/ 1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0548730" y="1"/>
                </a:moveTo>
                <a:lnTo>
                  <a:pt x="10548730" y="552451"/>
                </a:lnTo>
                <a:lnTo>
                  <a:pt x="11857038" y="552451"/>
                </a:lnTo>
                <a:lnTo>
                  <a:pt x="11857038" y="1"/>
                </a:lnTo>
                <a:close/>
                <a:moveTo>
                  <a:pt x="0" y="0"/>
                </a:moveTo>
                <a:lnTo>
                  <a:pt x="12192000" y="0"/>
                </a:lnTo>
                <a:lnTo>
                  <a:pt x="12192000" y="6858000"/>
                </a:lnTo>
                <a:lnTo>
                  <a:pt x="0" y="6858000"/>
                </a:lnTo>
                <a:close/>
              </a:path>
            </a:pathLst>
          </a:custGeom>
          <a:solidFill>
            <a:prstClr val="white">
              <a:lumMod val="85000"/>
            </a:prstClr>
          </a:solidFill>
        </p:spPr>
      </p:pic>
    </p:spTree>
    <p:extLst>
      <p:ext uri="{BB962C8B-B14F-4D97-AF65-F5344CB8AC3E}">
        <p14:creationId xmlns:p14="http://schemas.microsoft.com/office/powerpoint/2010/main" val="3636133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7ADAC-AB9A-21F8-2328-BCAD5BDF37FA}"/>
            </a:ext>
          </a:extLst>
        </p:cNvPr>
        <p:cNvGrpSpPr/>
        <p:nvPr/>
      </p:nvGrpSpPr>
      <p:grpSpPr>
        <a:xfrm>
          <a:off x="0" y="0"/>
          <a:ext cx="0" cy="0"/>
          <a:chOff x="0" y="0"/>
          <a:chExt cx="0" cy="0"/>
        </a:xfrm>
      </p:grpSpPr>
      <p:pic>
        <p:nvPicPr>
          <p:cNvPr id="4" name="Platshållare för bild 3">
            <a:extLst>
              <a:ext uri="{FF2B5EF4-FFF2-40B4-BE49-F238E27FC236}">
                <a16:creationId xmlns:a16="http://schemas.microsoft.com/office/drawing/2014/main" id="{376ABD72-D7CB-0FF4-9799-A3DD229E76CC}"/>
              </a:ext>
            </a:extLst>
          </p:cNvPr>
          <p:cNvPicPr>
            <a:picLocks noGrp="1" noChangeAspect="1"/>
          </p:cNvPicPr>
          <p:nvPr>
            <p:ph type="pic" sz="quarter" idx="14"/>
          </p:nvPr>
        </p:nvPicPr>
        <p:blipFill>
          <a:blip r:embed="rId3"/>
          <a:srcRect t="5093" b="5093"/>
          <a:stretch/>
        </p:blipFill>
        <p:spPr>
          <a:custGeom>
            <a:avLst/>
            <a:gdLst>
              <a:gd name="connsiteX0" fmla="*/ 10548730 w 12192000"/>
              <a:gd name="connsiteY0" fmla="*/ 1 h 6858000"/>
              <a:gd name="connsiteX1" fmla="*/ 10548730 w 12192000"/>
              <a:gd name="connsiteY1" fmla="*/ 552451 h 6858000"/>
              <a:gd name="connsiteX2" fmla="*/ 11857038 w 12192000"/>
              <a:gd name="connsiteY2" fmla="*/ 552451 h 6858000"/>
              <a:gd name="connsiteX3" fmla="*/ 11857038 w 12192000"/>
              <a:gd name="connsiteY3" fmla="*/ 1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0548730" y="1"/>
                </a:moveTo>
                <a:lnTo>
                  <a:pt x="10548730" y="552451"/>
                </a:lnTo>
                <a:lnTo>
                  <a:pt x="11857038" y="552451"/>
                </a:lnTo>
                <a:lnTo>
                  <a:pt x="11857038" y="1"/>
                </a:lnTo>
                <a:close/>
                <a:moveTo>
                  <a:pt x="0" y="0"/>
                </a:moveTo>
                <a:lnTo>
                  <a:pt x="12192000" y="0"/>
                </a:lnTo>
                <a:lnTo>
                  <a:pt x="12192000" y="6858000"/>
                </a:lnTo>
                <a:lnTo>
                  <a:pt x="0" y="6858000"/>
                </a:lnTo>
                <a:close/>
              </a:path>
            </a:pathLst>
          </a:custGeom>
          <a:solidFill>
            <a:prstClr val="white">
              <a:lumMod val="85000"/>
            </a:prstClr>
          </a:solidFill>
        </p:spPr>
      </p:pic>
      <p:sp>
        <p:nvSpPr>
          <p:cNvPr id="2" name="Ellips 1">
            <a:extLst>
              <a:ext uri="{FF2B5EF4-FFF2-40B4-BE49-F238E27FC236}">
                <a16:creationId xmlns:a16="http://schemas.microsoft.com/office/drawing/2014/main" id="{281AB5F2-9BD2-BA11-F058-16456093AC26}"/>
              </a:ext>
            </a:extLst>
          </p:cNvPr>
          <p:cNvSpPr/>
          <p:nvPr/>
        </p:nvSpPr>
        <p:spPr>
          <a:xfrm>
            <a:off x="7650345" y="534838"/>
            <a:ext cx="1673525" cy="707366"/>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err="1"/>
          </a:p>
        </p:txBody>
      </p:sp>
      <p:cxnSp>
        <p:nvCxnSpPr>
          <p:cNvPr id="5" name="Rak pilkoppling 4">
            <a:extLst>
              <a:ext uri="{FF2B5EF4-FFF2-40B4-BE49-F238E27FC236}">
                <a16:creationId xmlns:a16="http://schemas.microsoft.com/office/drawing/2014/main" id="{FAB7DFB5-BB01-3B24-A735-8862A8A0663D}"/>
              </a:ext>
            </a:extLst>
          </p:cNvPr>
          <p:cNvCxnSpPr>
            <a:cxnSpLocks/>
          </p:cNvCxnSpPr>
          <p:nvPr/>
        </p:nvCxnSpPr>
        <p:spPr>
          <a:xfrm flipH="1" flipV="1">
            <a:off x="9323870" y="1110881"/>
            <a:ext cx="1118681" cy="445545"/>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85808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7C997-5D59-D915-0FBA-00039BDDBE2C}"/>
            </a:ext>
          </a:extLst>
        </p:cNvPr>
        <p:cNvGrpSpPr/>
        <p:nvPr/>
      </p:nvGrpSpPr>
      <p:grpSpPr>
        <a:xfrm>
          <a:off x="0" y="0"/>
          <a:ext cx="0" cy="0"/>
          <a:chOff x="0" y="0"/>
          <a:chExt cx="0" cy="0"/>
        </a:xfrm>
      </p:grpSpPr>
      <p:pic>
        <p:nvPicPr>
          <p:cNvPr id="4" name="Platshållare för bild 3">
            <a:extLst>
              <a:ext uri="{FF2B5EF4-FFF2-40B4-BE49-F238E27FC236}">
                <a16:creationId xmlns:a16="http://schemas.microsoft.com/office/drawing/2014/main" id="{10A4A9ED-C4BC-D154-AD53-854F27915D00}"/>
              </a:ext>
            </a:extLst>
          </p:cNvPr>
          <p:cNvPicPr>
            <a:picLocks noGrp="1" noChangeAspect="1"/>
          </p:cNvPicPr>
          <p:nvPr>
            <p:ph type="pic" sz="quarter" idx="14"/>
          </p:nvPr>
        </p:nvPicPr>
        <p:blipFill>
          <a:blip r:embed="rId3"/>
          <a:srcRect l="184" r="184"/>
          <a:stretch/>
        </p:blipFill>
        <p:spPr>
          <a:custGeom>
            <a:avLst/>
            <a:gdLst>
              <a:gd name="connsiteX0" fmla="*/ 10548730 w 12192000"/>
              <a:gd name="connsiteY0" fmla="*/ 1 h 6858000"/>
              <a:gd name="connsiteX1" fmla="*/ 10548730 w 12192000"/>
              <a:gd name="connsiteY1" fmla="*/ 552451 h 6858000"/>
              <a:gd name="connsiteX2" fmla="*/ 11857038 w 12192000"/>
              <a:gd name="connsiteY2" fmla="*/ 552451 h 6858000"/>
              <a:gd name="connsiteX3" fmla="*/ 11857038 w 12192000"/>
              <a:gd name="connsiteY3" fmla="*/ 1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0548730" y="1"/>
                </a:moveTo>
                <a:lnTo>
                  <a:pt x="10548730" y="552451"/>
                </a:lnTo>
                <a:lnTo>
                  <a:pt x="11857038" y="552451"/>
                </a:lnTo>
                <a:lnTo>
                  <a:pt x="11857038" y="1"/>
                </a:lnTo>
                <a:close/>
                <a:moveTo>
                  <a:pt x="0" y="0"/>
                </a:moveTo>
                <a:lnTo>
                  <a:pt x="12192000" y="0"/>
                </a:lnTo>
                <a:lnTo>
                  <a:pt x="12192000" y="6858000"/>
                </a:lnTo>
                <a:lnTo>
                  <a:pt x="0" y="6858000"/>
                </a:lnTo>
                <a:close/>
              </a:path>
            </a:pathLst>
          </a:custGeom>
          <a:solidFill>
            <a:prstClr val="white">
              <a:lumMod val="85000"/>
            </a:prstClr>
          </a:solidFill>
        </p:spPr>
      </p:pic>
      <p:sp>
        <p:nvSpPr>
          <p:cNvPr id="2" name="Ellips 1">
            <a:extLst>
              <a:ext uri="{FF2B5EF4-FFF2-40B4-BE49-F238E27FC236}">
                <a16:creationId xmlns:a16="http://schemas.microsoft.com/office/drawing/2014/main" id="{FC8EFC92-4361-58EA-8384-3646A5896CC8}"/>
              </a:ext>
            </a:extLst>
          </p:cNvPr>
          <p:cNvSpPr/>
          <p:nvPr/>
        </p:nvSpPr>
        <p:spPr>
          <a:xfrm>
            <a:off x="2451370" y="1789890"/>
            <a:ext cx="846307" cy="350196"/>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err="1"/>
          </a:p>
        </p:txBody>
      </p:sp>
      <p:cxnSp>
        <p:nvCxnSpPr>
          <p:cNvPr id="5" name="Rak pilkoppling 4">
            <a:extLst>
              <a:ext uri="{FF2B5EF4-FFF2-40B4-BE49-F238E27FC236}">
                <a16:creationId xmlns:a16="http://schemas.microsoft.com/office/drawing/2014/main" id="{F1E5ADA7-FAC4-16BA-3CC5-626365C501D4}"/>
              </a:ext>
            </a:extLst>
          </p:cNvPr>
          <p:cNvCxnSpPr>
            <a:cxnSpLocks/>
          </p:cNvCxnSpPr>
          <p:nvPr/>
        </p:nvCxnSpPr>
        <p:spPr>
          <a:xfrm flipV="1">
            <a:off x="1819072" y="2115767"/>
            <a:ext cx="632298" cy="282101"/>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32097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2F093-525A-40C6-EBAA-1E670DE5DC5F}"/>
            </a:ext>
          </a:extLst>
        </p:cNvPr>
        <p:cNvGrpSpPr/>
        <p:nvPr/>
      </p:nvGrpSpPr>
      <p:grpSpPr>
        <a:xfrm>
          <a:off x="0" y="0"/>
          <a:ext cx="0" cy="0"/>
          <a:chOff x="0" y="0"/>
          <a:chExt cx="0" cy="0"/>
        </a:xfrm>
      </p:grpSpPr>
      <p:pic>
        <p:nvPicPr>
          <p:cNvPr id="4" name="Platshållare för bild 3">
            <a:extLst>
              <a:ext uri="{FF2B5EF4-FFF2-40B4-BE49-F238E27FC236}">
                <a16:creationId xmlns:a16="http://schemas.microsoft.com/office/drawing/2014/main" id="{0D9A5BBC-80BC-6A34-CD90-F495970404B3}"/>
              </a:ext>
            </a:extLst>
          </p:cNvPr>
          <p:cNvPicPr>
            <a:picLocks noGrp="1" noChangeAspect="1"/>
          </p:cNvPicPr>
          <p:nvPr>
            <p:ph type="pic" sz="quarter" idx="14"/>
          </p:nvPr>
        </p:nvPicPr>
        <p:blipFill>
          <a:blip r:embed="rId3"/>
          <a:srcRect t="4765" b="4765"/>
          <a:stretch/>
        </p:blipFill>
        <p:spPr>
          <a:custGeom>
            <a:avLst/>
            <a:gdLst>
              <a:gd name="connsiteX0" fmla="*/ 10548730 w 12192000"/>
              <a:gd name="connsiteY0" fmla="*/ 1 h 6858000"/>
              <a:gd name="connsiteX1" fmla="*/ 10548730 w 12192000"/>
              <a:gd name="connsiteY1" fmla="*/ 552451 h 6858000"/>
              <a:gd name="connsiteX2" fmla="*/ 11857038 w 12192000"/>
              <a:gd name="connsiteY2" fmla="*/ 552451 h 6858000"/>
              <a:gd name="connsiteX3" fmla="*/ 11857038 w 12192000"/>
              <a:gd name="connsiteY3" fmla="*/ 1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0548730" y="1"/>
                </a:moveTo>
                <a:lnTo>
                  <a:pt x="10548730" y="552451"/>
                </a:lnTo>
                <a:lnTo>
                  <a:pt x="11857038" y="552451"/>
                </a:lnTo>
                <a:lnTo>
                  <a:pt x="11857038" y="1"/>
                </a:lnTo>
                <a:close/>
                <a:moveTo>
                  <a:pt x="0" y="0"/>
                </a:moveTo>
                <a:lnTo>
                  <a:pt x="12192000" y="0"/>
                </a:lnTo>
                <a:lnTo>
                  <a:pt x="12192000" y="6858000"/>
                </a:lnTo>
                <a:lnTo>
                  <a:pt x="0" y="6858000"/>
                </a:lnTo>
                <a:close/>
              </a:path>
            </a:pathLst>
          </a:custGeom>
          <a:solidFill>
            <a:prstClr val="white">
              <a:lumMod val="85000"/>
            </a:prstClr>
          </a:solidFill>
        </p:spPr>
      </p:pic>
      <p:cxnSp>
        <p:nvCxnSpPr>
          <p:cNvPr id="6" name="Rak pilkoppling 5">
            <a:extLst>
              <a:ext uri="{FF2B5EF4-FFF2-40B4-BE49-F238E27FC236}">
                <a16:creationId xmlns:a16="http://schemas.microsoft.com/office/drawing/2014/main" id="{AFDC7AAA-2B59-221A-AB8F-03BBC8D61F20}"/>
              </a:ext>
            </a:extLst>
          </p:cNvPr>
          <p:cNvCxnSpPr>
            <a:cxnSpLocks/>
          </p:cNvCxnSpPr>
          <p:nvPr/>
        </p:nvCxnSpPr>
        <p:spPr>
          <a:xfrm flipH="1" flipV="1">
            <a:off x="6563446" y="3894198"/>
            <a:ext cx="498835" cy="278968"/>
          </a:xfrm>
          <a:prstGeom prst="straightConnector1">
            <a:avLst/>
          </a:prstGeom>
          <a:ln w="254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1" name="Rak pilkoppling 10">
            <a:extLst>
              <a:ext uri="{FF2B5EF4-FFF2-40B4-BE49-F238E27FC236}">
                <a16:creationId xmlns:a16="http://schemas.microsoft.com/office/drawing/2014/main" id="{D9C585EF-0BB2-13AB-A773-7CD29CD2D041}"/>
              </a:ext>
            </a:extLst>
          </p:cNvPr>
          <p:cNvCxnSpPr>
            <a:cxnSpLocks/>
          </p:cNvCxnSpPr>
          <p:nvPr/>
        </p:nvCxnSpPr>
        <p:spPr>
          <a:xfrm flipH="1" flipV="1">
            <a:off x="8427914" y="3894198"/>
            <a:ext cx="498835" cy="278968"/>
          </a:xfrm>
          <a:prstGeom prst="straightConnector1">
            <a:avLst/>
          </a:prstGeom>
          <a:ln w="254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2" name="Rak pilkoppling 11">
            <a:extLst>
              <a:ext uri="{FF2B5EF4-FFF2-40B4-BE49-F238E27FC236}">
                <a16:creationId xmlns:a16="http://schemas.microsoft.com/office/drawing/2014/main" id="{7CD73720-A6BC-100C-3F1F-F0BF16324155}"/>
              </a:ext>
            </a:extLst>
          </p:cNvPr>
          <p:cNvCxnSpPr>
            <a:cxnSpLocks/>
          </p:cNvCxnSpPr>
          <p:nvPr/>
        </p:nvCxnSpPr>
        <p:spPr>
          <a:xfrm flipH="1" flipV="1">
            <a:off x="6563445" y="4545951"/>
            <a:ext cx="498835" cy="278968"/>
          </a:xfrm>
          <a:prstGeom prst="straightConnector1">
            <a:avLst/>
          </a:prstGeom>
          <a:ln w="254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067538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B59A3-6601-B87D-C0A9-49C9EF0645C9}"/>
            </a:ext>
          </a:extLst>
        </p:cNvPr>
        <p:cNvGrpSpPr/>
        <p:nvPr/>
      </p:nvGrpSpPr>
      <p:grpSpPr>
        <a:xfrm>
          <a:off x="0" y="0"/>
          <a:ext cx="0" cy="0"/>
          <a:chOff x="0" y="0"/>
          <a:chExt cx="0" cy="0"/>
        </a:xfrm>
      </p:grpSpPr>
      <p:pic>
        <p:nvPicPr>
          <p:cNvPr id="4" name="Platshållare för bild 3">
            <a:extLst>
              <a:ext uri="{FF2B5EF4-FFF2-40B4-BE49-F238E27FC236}">
                <a16:creationId xmlns:a16="http://schemas.microsoft.com/office/drawing/2014/main" id="{286FF968-2D9C-B9F9-6C51-9AA53A2850CD}"/>
              </a:ext>
            </a:extLst>
          </p:cNvPr>
          <p:cNvPicPr>
            <a:picLocks noGrp="1" noChangeAspect="1"/>
          </p:cNvPicPr>
          <p:nvPr>
            <p:ph type="pic" sz="quarter" idx="14"/>
          </p:nvPr>
        </p:nvPicPr>
        <p:blipFill>
          <a:blip r:embed="rId3"/>
          <a:srcRect t="4765" b="4765"/>
          <a:stretch/>
        </p:blipFill>
        <p:spPr>
          <a:custGeom>
            <a:avLst/>
            <a:gdLst>
              <a:gd name="connsiteX0" fmla="*/ 10548730 w 12192000"/>
              <a:gd name="connsiteY0" fmla="*/ 1 h 6858000"/>
              <a:gd name="connsiteX1" fmla="*/ 10548730 w 12192000"/>
              <a:gd name="connsiteY1" fmla="*/ 552451 h 6858000"/>
              <a:gd name="connsiteX2" fmla="*/ 11857038 w 12192000"/>
              <a:gd name="connsiteY2" fmla="*/ 552451 h 6858000"/>
              <a:gd name="connsiteX3" fmla="*/ 11857038 w 12192000"/>
              <a:gd name="connsiteY3" fmla="*/ 1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0548730" y="1"/>
                </a:moveTo>
                <a:lnTo>
                  <a:pt x="10548730" y="552451"/>
                </a:lnTo>
                <a:lnTo>
                  <a:pt x="11857038" y="552451"/>
                </a:lnTo>
                <a:lnTo>
                  <a:pt x="11857038" y="1"/>
                </a:lnTo>
                <a:close/>
                <a:moveTo>
                  <a:pt x="0" y="0"/>
                </a:moveTo>
                <a:lnTo>
                  <a:pt x="12192000" y="0"/>
                </a:lnTo>
                <a:lnTo>
                  <a:pt x="12192000" y="6858000"/>
                </a:lnTo>
                <a:lnTo>
                  <a:pt x="0" y="6858000"/>
                </a:lnTo>
                <a:close/>
              </a:path>
            </a:pathLst>
          </a:custGeom>
          <a:solidFill>
            <a:prstClr val="white">
              <a:lumMod val="85000"/>
            </a:prstClr>
          </a:solidFill>
        </p:spPr>
      </p:pic>
      <p:cxnSp>
        <p:nvCxnSpPr>
          <p:cNvPr id="12" name="Rak pilkoppling 11">
            <a:extLst>
              <a:ext uri="{FF2B5EF4-FFF2-40B4-BE49-F238E27FC236}">
                <a16:creationId xmlns:a16="http://schemas.microsoft.com/office/drawing/2014/main" id="{30DF24F6-7895-9258-5E8F-15EA82372055}"/>
              </a:ext>
            </a:extLst>
          </p:cNvPr>
          <p:cNvCxnSpPr>
            <a:cxnSpLocks/>
          </p:cNvCxnSpPr>
          <p:nvPr/>
        </p:nvCxnSpPr>
        <p:spPr>
          <a:xfrm flipH="1" flipV="1">
            <a:off x="7263836" y="4740503"/>
            <a:ext cx="498835" cy="278968"/>
          </a:xfrm>
          <a:prstGeom prst="straightConnector1">
            <a:avLst/>
          </a:prstGeom>
          <a:ln w="254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 name="Ellips 1">
            <a:extLst>
              <a:ext uri="{FF2B5EF4-FFF2-40B4-BE49-F238E27FC236}">
                <a16:creationId xmlns:a16="http://schemas.microsoft.com/office/drawing/2014/main" id="{622A0391-7078-772A-687C-864DABD6C487}"/>
              </a:ext>
            </a:extLst>
          </p:cNvPr>
          <p:cNvSpPr/>
          <p:nvPr/>
        </p:nvSpPr>
        <p:spPr>
          <a:xfrm>
            <a:off x="6468894" y="4328808"/>
            <a:ext cx="872764" cy="41169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err="1"/>
          </a:p>
        </p:txBody>
      </p:sp>
    </p:spTree>
    <p:extLst>
      <p:ext uri="{BB962C8B-B14F-4D97-AF65-F5344CB8AC3E}">
        <p14:creationId xmlns:p14="http://schemas.microsoft.com/office/powerpoint/2010/main" val="33335489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B9314-7142-7BC8-4920-8A307B8A5C0B}"/>
            </a:ext>
          </a:extLst>
        </p:cNvPr>
        <p:cNvGrpSpPr/>
        <p:nvPr/>
      </p:nvGrpSpPr>
      <p:grpSpPr>
        <a:xfrm>
          <a:off x="0" y="0"/>
          <a:ext cx="0" cy="0"/>
          <a:chOff x="0" y="0"/>
          <a:chExt cx="0" cy="0"/>
        </a:xfrm>
      </p:grpSpPr>
      <p:pic>
        <p:nvPicPr>
          <p:cNvPr id="4" name="Platshållare för bild 3">
            <a:extLst>
              <a:ext uri="{FF2B5EF4-FFF2-40B4-BE49-F238E27FC236}">
                <a16:creationId xmlns:a16="http://schemas.microsoft.com/office/drawing/2014/main" id="{4D4E9151-FFDD-169C-D3A0-E74276F77924}"/>
              </a:ext>
            </a:extLst>
          </p:cNvPr>
          <p:cNvPicPr>
            <a:picLocks noGrp="1" noChangeAspect="1"/>
          </p:cNvPicPr>
          <p:nvPr>
            <p:ph type="pic" sz="quarter" idx="14"/>
          </p:nvPr>
        </p:nvPicPr>
        <p:blipFill>
          <a:blip r:embed="rId3"/>
          <a:srcRect t="4980" b="4980"/>
          <a:stretch/>
        </p:blipFill>
        <p:spPr>
          <a:custGeom>
            <a:avLst/>
            <a:gdLst>
              <a:gd name="connsiteX0" fmla="*/ 10548730 w 12192000"/>
              <a:gd name="connsiteY0" fmla="*/ 1 h 6858000"/>
              <a:gd name="connsiteX1" fmla="*/ 10548730 w 12192000"/>
              <a:gd name="connsiteY1" fmla="*/ 552451 h 6858000"/>
              <a:gd name="connsiteX2" fmla="*/ 11857038 w 12192000"/>
              <a:gd name="connsiteY2" fmla="*/ 552451 h 6858000"/>
              <a:gd name="connsiteX3" fmla="*/ 11857038 w 12192000"/>
              <a:gd name="connsiteY3" fmla="*/ 1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0548730" y="1"/>
                </a:moveTo>
                <a:lnTo>
                  <a:pt x="10548730" y="552451"/>
                </a:lnTo>
                <a:lnTo>
                  <a:pt x="11857038" y="552451"/>
                </a:lnTo>
                <a:lnTo>
                  <a:pt x="11857038" y="1"/>
                </a:lnTo>
                <a:close/>
                <a:moveTo>
                  <a:pt x="0" y="0"/>
                </a:moveTo>
                <a:lnTo>
                  <a:pt x="12192000" y="0"/>
                </a:lnTo>
                <a:lnTo>
                  <a:pt x="12192000" y="6858000"/>
                </a:lnTo>
                <a:lnTo>
                  <a:pt x="0" y="6858000"/>
                </a:lnTo>
                <a:close/>
              </a:path>
            </a:pathLst>
          </a:custGeom>
          <a:solidFill>
            <a:prstClr val="white">
              <a:lumMod val="85000"/>
            </a:prstClr>
          </a:solidFill>
        </p:spPr>
      </p:pic>
      <p:cxnSp>
        <p:nvCxnSpPr>
          <p:cNvPr id="3" name="Rak pilkoppling 2">
            <a:extLst>
              <a:ext uri="{FF2B5EF4-FFF2-40B4-BE49-F238E27FC236}">
                <a16:creationId xmlns:a16="http://schemas.microsoft.com/office/drawing/2014/main" id="{2580EBDB-EDAC-9766-02F6-58516105589F}"/>
              </a:ext>
            </a:extLst>
          </p:cNvPr>
          <p:cNvCxnSpPr>
            <a:cxnSpLocks/>
          </p:cNvCxnSpPr>
          <p:nvPr/>
        </p:nvCxnSpPr>
        <p:spPr>
          <a:xfrm flipV="1">
            <a:off x="3725693" y="1756905"/>
            <a:ext cx="1055507" cy="723648"/>
          </a:xfrm>
          <a:prstGeom prst="straightConnector1">
            <a:avLst/>
          </a:prstGeom>
          <a:ln w="254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98360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3FD2A-08B5-C980-0380-E134657D030B}"/>
            </a:ext>
          </a:extLst>
        </p:cNvPr>
        <p:cNvGrpSpPr/>
        <p:nvPr/>
      </p:nvGrpSpPr>
      <p:grpSpPr>
        <a:xfrm>
          <a:off x="0" y="0"/>
          <a:ext cx="0" cy="0"/>
          <a:chOff x="0" y="0"/>
          <a:chExt cx="0" cy="0"/>
        </a:xfrm>
      </p:grpSpPr>
      <p:pic>
        <p:nvPicPr>
          <p:cNvPr id="4" name="Platshållare för bild 3">
            <a:extLst>
              <a:ext uri="{FF2B5EF4-FFF2-40B4-BE49-F238E27FC236}">
                <a16:creationId xmlns:a16="http://schemas.microsoft.com/office/drawing/2014/main" id="{35B289D3-6759-2ACB-7C13-C1CA331CC114}"/>
              </a:ext>
            </a:extLst>
          </p:cNvPr>
          <p:cNvPicPr>
            <a:picLocks noGrp="1" noChangeAspect="1"/>
          </p:cNvPicPr>
          <p:nvPr>
            <p:ph type="pic" sz="quarter" idx="14"/>
          </p:nvPr>
        </p:nvPicPr>
        <p:blipFill>
          <a:blip r:embed="rId3"/>
          <a:srcRect t="2977" b="2977"/>
          <a:stretch/>
        </p:blipFill>
        <p:spPr>
          <a:custGeom>
            <a:avLst/>
            <a:gdLst>
              <a:gd name="connsiteX0" fmla="*/ 10548730 w 12192000"/>
              <a:gd name="connsiteY0" fmla="*/ 1 h 6858000"/>
              <a:gd name="connsiteX1" fmla="*/ 10548730 w 12192000"/>
              <a:gd name="connsiteY1" fmla="*/ 552451 h 6858000"/>
              <a:gd name="connsiteX2" fmla="*/ 11857038 w 12192000"/>
              <a:gd name="connsiteY2" fmla="*/ 552451 h 6858000"/>
              <a:gd name="connsiteX3" fmla="*/ 11857038 w 12192000"/>
              <a:gd name="connsiteY3" fmla="*/ 1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0548730" y="1"/>
                </a:moveTo>
                <a:lnTo>
                  <a:pt x="10548730" y="552451"/>
                </a:lnTo>
                <a:lnTo>
                  <a:pt x="11857038" y="552451"/>
                </a:lnTo>
                <a:lnTo>
                  <a:pt x="11857038" y="1"/>
                </a:lnTo>
                <a:close/>
                <a:moveTo>
                  <a:pt x="0" y="0"/>
                </a:moveTo>
                <a:lnTo>
                  <a:pt x="12192000" y="0"/>
                </a:lnTo>
                <a:lnTo>
                  <a:pt x="12192000" y="6858000"/>
                </a:lnTo>
                <a:lnTo>
                  <a:pt x="0" y="6858000"/>
                </a:lnTo>
                <a:close/>
              </a:path>
            </a:pathLst>
          </a:custGeom>
          <a:solidFill>
            <a:prstClr val="white">
              <a:lumMod val="85000"/>
            </a:prstClr>
          </a:solidFill>
        </p:spPr>
      </p:pic>
    </p:spTree>
    <p:extLst>
      <p:ext uri="{BB962C8B-B14F-4D97-AF65-F5344CB8AC3E}">
        <p14:creationId xmlns:p14="http://schemas.microsoft.com/office/powerpoint/2010/main" val="6268497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20B93-84D8-F5ED-0270-66CFBD3760BF}"/>
            </a:ext>
          </a:extLst>
        </p:cNvPr>
        <p:cNvGrpSpPr/>
        <p:nvPr/>
      </p:nvGrpSpPr>
      <p:grpSpPr>
        <a:xfrm>
          <a:off x="0" y="0"/>
          <a:ext cx="0" cy="0"/>
          <a:chOff x="0" y="0"/>
          <a:chExt cx="0" cy="0"/>
        </a:xfrm>
      </p:grpSpPr>
      <p:pic>
        <p:nvPicPr>
          <p:cNvPr id="4" name="Platshållare för bild 3">
            <a:extLst>
              <a:ext uri="{FF2B5EF4-FFF2-40B4-BE49-F238E27FC236}">
                <a16:creationId xmlns:a16="http://schemas.microsoft.com/office/drawing/2014/main" id="{54CD2D31-E4A8-8180-3C8D-D9A9EDFE958D}"/>
              </a:ext>
            </a:extLst>
          </p:cNvPr>
          <p:cNvPicPr>
            <a:picLocks noGrp="1" noChangeAspect="1"/>
          </p:cNvPicPr>
          <p:nvPr>
            <p:ph type="pic" sz="quarter" idx="14"/>
          </p:nvPr>
        </p:nvPicPr>
        <p:blipFill>
          <a:blip r:embed="rId3"/>
          <a:srcRect t="4980" b="4980"/>
          <a:stretch/>
        </p:blipFill>
        <p:spPr>
          <a:custGeom>
            <a:avLst/>
            <a:gdLst>
              <a:gd name="connsiteX0" fmla="*/ 10548730 w 12192000"/>
              <a:gd name="connsiteY0" fmla="*/ 1 h 6858000"/>
              <a:gd name="connsiteX1" fmla="*/ 10548730 w 12192000"/>
              <a:gd name="connsiteY1" fmla="*/ 552451 h 6858000"/>
              <a:gd name="connsiteX2" fmla="*/ 11857038 w 12192000"/>
              <a:gd name="connsiteY2" fmla="*/ 552451 h 6858000"/>
              <a:gd name="connsiteX3" fmla="*/ 11857038 w 12192000"/>
              <a:gd name="connsiteY3" fmla="*/ 1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0548730" y="1"/>
                </a:moveTo>
                <a:lnTo>
                  <a:pt x="10548730" y="552451"/>
                </a:lnTo>
                <a:lnTo>
                  <a:pt x="11857038" y="552451"/>
                </a:lnTo>
                <a:lnTo>
                  <a:pt x="11857038" y="1"/>
                </a:lnTo>
                <a:close/>
                <a:moveTo>
                  <a:pt x="0" y="0"/>
                </a:moveTo>
                <a:lnTo>
                  <a:pt x="12192000" y="0"/>
                </a:lnTo>
                <a:lnTo>
                  <a:pt x="12192000" y="6858000"/>
                </a:lnTo>
                <a:lnTo>
                  <a:pt x="0" y="6858000"/>
                </a:lnTo>
                <a:close/>
              </a:path>
            </a:pathLst>
          </a:custGeom>
          <a:solidFill>
            <a:prstClr val="white">
              <a:lumMod val="85000"/>
            </a:prstClr>
          </a:solidFill>
        </p:spPr>
      </p:pic>
    </p:spTree>
    <p:extLst>
      <p:ext uri="{BB962C8B-B14F-4D97-AF65-F5344CB8AC3E}">
        <p14:creationId xmlns:p14="http://schemas.microsoft.com/office/powerpoint/2010/main" val="15006716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F980B-8623-7DC3-A291-643FF827206C}"/>
            </a:ext>
          </a:extLst>
        </p:cNvPr>
        <p:cNvGrpSpPr/>
        <p:nvPr/>
      </p:nvGrpSpPr>
      <p:grpSpPr>
        <a:xfrm>
          <a:off x="0" y="0"/>
          <a:ext cx="0" cy="0"/>
          <a:chOff x="0" y="0"/>
          <a:chExt cx="0" cy="0"/>
        </a:xfrm>
      </p:grpSpPr>
      <p:pic>
        <p:nvPicPr>
          <p:cNvPr id="4" name="Platshållare för bild 3">
            <a:extLst>
              <a:ext uri="{FF2B5EF4-FFF2-40B4-BE49-F238E27FC236}">
                <a16:creationId xmlns:a16="http://schemas.microsoft.com/office/drawing/2014/main" id="{8DB91B2E-D894-A170-3956-C87E81EEB82C}"/>
              </a:ext>
            </a:extLst>
          </p:cNvPr>
          <p:cNvPicPr>
            <a:picLocks noGrp="1" noChangeAspect="1"/>
          </p:cNvPicPr>
          <p:nvPr>
            <p:ph type="pic" sz="quarter" idx="14"/>
          </p:nvPr>
        </p:nvPicPr>
        <p:blipFill>
          <a:blip r:embed="rId3"/>
          <a:srcRect t="4961" b="4961"/>
          <a:stretch/>
        </p:blipFill>
        <p:spPr>
          <a:custGeom>
            <a:avLst/>
            <a:gdLst>
              <a:gd name="connsiteX0" fmla="*/ 10548730 w 12192000"/>
              <a:gd name="connsiteY0" fmla="*/ 1 h 6858000"/>
              <a:gd name="connsiteX1" fmla="*/ 10548730 w 12192000"/>
              <a:gd name="connsiteY1" fmla="*/ 552451 h 6858000"/>
              <a:gd name="connsiteX2" fmla="*/ 11857038 w 12192000"/>
              <a:gd name="connsiteY2" fmla="*/ 552451 h 6858000"/>
              <a:gd name="connsiteX3" fmla="*/ 11857038 w 12192000"/>
              <a:gd name="connsiteY3" fmla="*/ 1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0548730" y="1"/>
                </a:moveTo>
                <a:lnTo>
                  <a:pt x="10548730" y="552451"/>
                </a:lnTo>
                <a:lnTo>
                  <a:pt x="11857038" y="552451"/>
                </a:lnTo>
                <a:lnTo>
                  <a:pt x="11857038" y="1"/>
                </a:lnTo>
                <a:close/>
                <a:moveTo>
                  <a:pt x="0" y="0"/>
                </a:moveTo>
                <a:lnTo>
                  <a:pt x="12192000" y="0"/>
                </a:lnTo>
                <a:lnTo>
                  <a:pt x="12192000" y="6858000"/>
                </a:lnTo>
                <a:lnTo>
                  <a:pt x="0" y="6858000"/>
                </a:lnTo>
                <a:close/>
              </a:path>
            </a:pathLst>
          </a:custGeom>
          <a:solidFill>
            <a:prstClr val="white">
              <a:lumMod val="85000"/>
            </a:prstClr>
          </a:solidFill>
        </p:spPr>
      </p:pic>
      <p:sp>
        <p:nvSpPr>
          <p:cNvPr id="2" name="Ellips 1">
            <a:extLst>
              <a:ext uri="{FF2B5EF4-FFF2-40B4-BE49-F238E27FC236}">
                <a16:creationId xmlns:a16="http://schemas.microsoft.com/office/drawing/2014/main" id="{45904EFD-A4B9-2C1D-D0C2-4B64AD75C2F8}"/>
              </a:ext>
            </a:extLst>
          </p:cNvPr>
          <p:cNvSpPr/>
          <p:nvPr/>
        </p:nvSpPr>
        <p:spPr>
          <a:xfrm>
            <a:off x="4572000" y="4175760"/>
            <a:ext cx="1838960" cy="52832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err="1"/>
          </a:p>
        </p:txBody>
      </p:sp>
      <p:cxnSp>
        <p:nvCxnSpPr>
          <p:cNvPr id="5" name="Rak pilkoppling 4">
            <a:extLst>
              <a:ext uri="{FF2B5EF4-FFF2-40B4-BE49-F238E27FC236}">
                <a16:creationId xmlns:a16="http://schemas.microsoft.com/office/drawing/2014/main" id="{FE1D3C55-E115-1372-5D1F-16D0E1A2C759}"/>
              </a:ext>
            </a:extLst>
          </p:cNvPr>
          <p:cNvCxnSpPr/>
          <p:nvPr/>
        </p:nvCxnSpPr>
        <p:spPr>
          <a:xfrm>
            <a:off x="3570051" y="3381659"/>
            <a:ext cx="914400" cy="914400"/>
          </a:xfrm>
          <a:prstGeom prst="straightConnector1">
            <a:avLst/>
          </a:prstGeom>
          <a:ln w="254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96583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E4E73-565D-7C82-15E6-04303767D55E}"/>
            </a:ext>
          </a:extLst>
        </p:cNvPr>
        <p:cNvGrpSpPr/>
        <p:nvPr/>
      </p:nvGrpSpPr>
      <p:grpSpPr>
        <a:xfrm>
          <a:off x="0" y="0"/>
          <a:ext cx="0" cy="0"/>
          <a:chOff x="0" y="0"/>
          <a:chExt cx="0" cy="0"/>
        </a:xfrm>
      </p:grpSpPr>
      <p:pic>
        <p:nvPicPr>
          <p:cNvPr id="4" name="Platshållare för bild 3">
            <a:extLst>
              <a:ext uri="{FF2B5EF4-FFF2-40B4-BE49-F238E27FC236}">
                <a16:creationId xmlns:a16="http://schemas.microsoft.com/office/drawing/2014/main" id="{E5D9B5BC-AC41-6D07-92D8-708F5BF0E6BC}"/>
              </a:ext>
            </a:extLst>
          </p:cNvPr>
          <p:cNvPicPr>
            <a:picLocks noGrp="1" noChangeAspect="1"/>
          </p:cNvPicPr>
          <p:nvPr>
            <p:ph type="pic" sz="quarter" idx="14"/>
          </p:nvPr>
        </p:nvPicPr>
        <p:blipFill>
          <a:blip r:embed="rId3"/>
          <a:srcRect t="4765" b="4765"/>
          <a:stretch/>
        </p:blipFill>
        <p:spPr>
          <a:custGeom>
            <a:avLst/>
            <a:gdLst>
              <a:gd name="connsiteX0" fmla="*/ 10548730 w 12192000"/>
              <a:gd name="connsiteY0" fmla="*/ 1 h 6858000"/>
              <a:gd name="connsiteX1" fmla="*/ 10548730 w 12192000"/>
              <a:gd name="connsiteY1" fmla="*/ 552451 h 6858000"/>
              <a:gd name="connsiteX2" fmla="*/ 11857038 w 12192000"/>
              <a:gd name="connsiteY2" fmla="*/ 552451 h 6858000"/>
              <a:gd name="connsiteX3" fmla="*/ 11857038 w 12192000"/>
              <a:gd name="connsiteY3" fmla="*/ 1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0548730" y="1"/>
                </a:moveTo>
                <a:lnTo>
                  <a:pt x="10548730" y="552451"/>
                </a:lnTo>
                <a:lnTo>
                  <a:pt x="11857038" y="552451"/>
                </a:lnTo>
                <a:lnTo>
                  <a:pt x="11857038" y="1"/>
                </a:lnTo>
                <a:close/>
                <a:moveTo>
                  <a:pt x="0" y="0"/>
                </a:moveTo>
                <a:lnTo>
                  <a:pt x="12192000" y="0"/>
                </a:lnTo>
                <a:lnTo>
                  <a:pt x="12192000" y="6858000"/>
                </a:lnTo>
                <a:lnTo>
                  <a:pt x="0" y="6858000"/>
                </a:lnTo>
                <a:close/>
              </a:path>
            </a:pathLst>
          </a:custGeom>
          <a:solidFill>
            <a:prstClr val="white">
              <a:lumMod val="85000"/>
            </a:prstClr>
          </a:solidFill>
        </p:spPr>
      </p:pic>
      <p:cxnSp>
        <p:nvCxnSpPr>
          <p:cNvPr id="5" name="Rak pilkoppling 4">
            <a:extLst>
              <a:ext uri="{FF2B5EF4-FFF2-40B4-BE49-F238E27FC236}">
                <a16:creationId xmlns:a16="http://schemas.microsoft.com/office/drawing/2014/main" id="{BACAB332-D762-45A9-9F44-E17E9AFF5179}"/>
              </a:ext>
            </a:extLst>
          </p:cNvPr>
          <p:cNvCxnSpPr>
            <a:cxnSpLocks/>
          </p:cNvCxnSpPr>
          <p:nvPr/>
        </p:nvCxnSpPr>
        <p:spPr>
          <a:xfrm flipV="1">
            <a:off x="1614791" y="2918298"/>
            <a:ext cx="817124" cy="622570"/>
          </a:xfrm>
          <a:prstGeom prst="straightConnector1">
            <a:avLst/>
          </a:prstGeom>
          <a:ln w="254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22430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E5743-3249-4837-6415-DBE330C91547}"/>
            </a:ext>
          </a:extLst>
        </p:cNvPr>
        <p:cNvGrpSpPr/>
        <p:nvPr/>
      </p:nvGrpSpPr>
      <p:grpSpPr>
        <a:xfrm>
          <a:off x="0" y="0"/>
          <a:ext cx="0" cy="0"/>
          <a:chOff x="0" y="0"/>
          <a:chExt cx="0" cy="0"/>
        </a:xfrm>
      </p:grpSpPr>
      <p:pic>
        <p:nvPicPr>
          <p:cNvPr id="4" name="Platshållare för bild 3">
            <a:extLst>
              <a:ext uri="{FF2B5EF4-FFF2-40B4-BE49-F238E27FC236}">
                <a16:creationId xmlns:a16="http://schemas.microsoft.com/office/drawing/2014/main" id="{785FE5F4-B000-955C-49CE-A7ECDEF3DA09}"/>
              </a:ext>
            </a:extLst>
          </p:cNvPr>
          <p:cNvPicPr>
            <a:picLocks noGrp="1" noChangeAspect="1"/>
          </p:cNvPicPr>
          <p:nvPr>
            <p:ph type="pic" sz="quarter" idx="14"/>
          </p:nvPr>
        </p:nvPicPr>
        <p:blipFill>
          <a:blip r:embed="rId3"/>
          <a:srcRect t="4819" b="4819"/>
          <a:stretch/>
        </p:blipFill>
        <p:spPr>
          <a:custGeom>
            <a:avLst/>
            <a:gdLst>
              <a:gd name="connsiteX0" fmla="*/ 10548730 w 12192000"/>
              <a:gd name="connsiteY0" fmla="*/ 1 h 6858000"/>
              <a:gd name="connsiteX1" fmla="*/ 10548730 w 12192000"/>
              <a:gd name="connsiteY1" fmla="*/ 552451 h 6858000"/>
              <a:gd name="connsiteX2" fmla="*/ 11857038 w 12192000"/>
              <a:gd name="connsiteY2" fmla="*/ 552451 h 6858000"/>
              <a:gd name="connsiteX3" fmla="*/ 11857038 w 12192000"/>
              <a:gd name="connsiteY3" fmla="*/ 1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0548730" y="1"/>
                </a:moveTo>
                <a:lnTo>
                  <a:pt x="10548730" y="552451"/>
                </a:lnTo>
                <a:lnTo>
                  <a:pt x="11857038" y="552451"/>
                </a:lnTo>
                <a:lnTo>
                  <a:pt x="11857038" y="1"/>
                </a:lnTo>
                <a:close/>
                <a:moveTo>
                  <a:pt x="0" y="0"/>
                </a:moveTo>
                <a:lnTo>
                  <a:pt x="12192000" y="0"/>
                </a:lnTo>
                <a:lnTo>
                  <a:pt x="12192000" y="6858000"/>
                </a:lnTo>
                <a:lnTo>
                  <a:pt x="0" y="6858000"/>
                </a:lnTo>
                <a:close/>
              </a:path>
            </a:pathLst>
          </a:custGeom>
          <a:solidFill>
            <a:prstClr val="white">
              <a:lumMod val="85000"/>
            </a:prstClr>
          </a:solidFill>
        </p:spPr>
      </p:pic>
      <p:cxnSp>
        <p:nvCxnSpPr>
          <p:cNvPr id="3" name="Rak pilkoppling 2">
            <a:extLst>
              <a:ext uri="{FF2B5EF4-FFF2-40B4-BE49-F238E27FC236}">
                <a16:creationId xmlns:a16="http://schemas.microsoft.com/office/drawing/2014/main" id="{E9AE032E-58D4-07E7-ED5B-FBF66620A318}"/>
              </a:ext>
            </a:extLst>
          </p:cNvPr>
          <p:cNvCxnSpPr>
            <a:cxnSpLocks/>
          </p:cNvCxnSpPr>
          <p:nvPr/>
        </p:nvCxnSpPr>
        <p:spPr>
          <a:xfrm>
            <a:off x="1731523" y="4270443"/>
            <a:ext cx="865761" cy="651753"/>
          </a:xfrm>
          <a:prstGeom prst="straightConnector1">
            <a:avLst/>
          </a:prstGeom>
          <a:ln w="254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8807491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EC375-2D76-F4C1-665D-7D783E482C9E}"/>
            </a:ext>
          </a:extLst>
        </p:cNvPr>
        <p:cNvGrpSpPr/>
        <p:nvPr/>
      </p:nvGrpSpPr>
      <p:grpSpPr>
        <a:xfrm>
          <a:off x="0" y="0"/>
          <a:ext cx="0" cy="0"/>
          <a:chOff x="0" y="0"/>
          <a:chExt cx="0" cy="0"/>
        </a:xfrm>
      </p:grpSpPr>
      <p:pic>
        <p:nvPicPr>
          <p:cNvPr id="4" name="Platshållare för bild 3">
            <a:extLst>
              <a:ext uri="{FF2B5EF4-FFF2-40B4-BE49-F238E27FC236}">
                <a16:creationId xmlns:a16="http://schemas.microsoft.com/office/drawing/2014/main" id="{68D847EC-6BD7-970B-CD25-94AB82C1650A}"/>
              </a:ext>
            </a:extLst>
          </p:cNvPr>
          <p:cNvPicPr>
            <a:picLocks noGrp="1" noChangeAspect="1"/>
          </p:cNvPicPr>
          <p:nvPr>
            <p:ph type="pic" sz="quarter" idx="14"/>
          </p:nvPr>
        </p:nvPicPr>
        <p:blipFill>
          <a:blip r:embed="rId3"/>
          <a:srcRect t="4408" b="4408"/>
          <a:stretch/>
        </p:blipFill>
        <p:spPr>
          <a:custGeom>
            <a:avLst/>
            <a:gdLst>
              <a:gd name="connsiteX0" fmla="*/ 10548730 w 12192000"/>
              <a:gd name="connsiteY0" fmla="*/ 1 h 6858000"/>
              <a:gd name="connsiteX1" fmla="*/ 10548730 w 12192000"/>
              <a:gd name="connsiteY1" fmla="*/ 552451 h 6858000"/>
              <a:gd name="connsiteX2" fmla="*/ 11857038 w 12192000"/>
              <a:gd name="connsiteY2" fmla="*/ 552451 h 6858000"/>
              <a:gd name="connsiteX3" fmla="*/ 11857038 w 12192000"/>
              <a:gd name="connsiteY3" fmla="*/ 1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0548730" y="1"/>
                </a:moveTo>
                <a:lnTo>
                  <a:pt x="10548730" y="552451"/>
                </a:lnTo>
                <a:lnTo>
                  <a:pt x="11857038" y="552451"/>
                </a:lnTo>
                <a:lnTo>
                  <a:pt x="11857038" y="1"/>
                </a:lnTo>
                <a:close/>
                <a:moveTo>
                  <a:pt x="0" y="0"/>
                </a:moveTo>
                <a:lnTo>
                  <a:pt x="12192000" y="0"/>
                </a:lnTo>
                <a:lnTo>
                  <a:pt x="12192000" y="6858000"/>
                </a:lnTo>
                <a:lnTo>
                  <a:pt x="0" y="6858000"/>
                </a:lnTo>
                <a:close/>
              </a:path>
            </a:pathLst>
          </a:custGeom>
          <a:solidFill>
            <a:prstClr val="white">
              <a:lumMod val="85000"/>
            </a:prstClr>
          </a:solidFill>
        </p:spPr>
      </p:pic>
      <p:cxnSp>
        <p:nvCxnSpPr>
          <p:cNvPr id="3" name="Rak pilkoppling 2">
            <a:extLst>
              <a:ext uri="{FF2B5EF4-FFF2-40B4-BE49-F238E27FC236}">
                <a16:creationId xmlns:a16="http://schemas.microsoft.com/office/drawing/2014/main" id="{99D9DFFF-145E-07DA-7BB8-8E95ACA384A8}"/>
              </a:ext>
            </a:extLst>
          </p:cNvPr>
          <p:cNvCxnSpPr>
            <a:cxnSpLocks/>
          </p:cNvCxnSpPr>
          <p:nvPr/>
        </p:nvCxnSpPr>
        <p:spPr>
          <a:xfrm flipV="1">
            <a:off x="1880558" y="5313872"/>
            <a:ext cx="923027" cy="362309"/>
          </a:xfrm>
          <a:prstGeom prst="straightConnector1">
            <a:avLst/>
          </a:prstGeom>
          <a:ln w="254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044376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5B630-171F-78BE-1A7C-077553D278F2}"/>
            </a:ext>
          </a:extLst>
        </p:cNvPr>
        <p:cNvGrpSpPr/>
        <p:nvPr/>
      </p:nvGrpSpPr>
      <p:grpSpPr>
        <a:xfrm>
          <a:off x="0" y="0"/>
          <a:ext cx="0" cy="0"/>
          <a:chOff x="0" y="0"/>
          <a:chExt cx="0" cy="0"/>
        </a:xfrm>
      </p:grpSpPr>
      <p:pic>
        <p:nvPicPr>
          <p:cNvPr id="4" name="Platshållare för bild 3">
            <a:extLst>
              <a:ext uri="{FF2B5EF4-FFF2-40B4-BE49-F238E27FC236}">
                <a16:creationId xmlns:a16="http://schemas.microsoft.com/office/drawing/2014/main" id="{EE40D2D5-0C81-A0C9-F4A2-F1E1CFA6B26A}"/>
              </a:ext>
            </a:extLst>
          </p:cNvPr>
          <p:cNvPicPr>
            <a:picLocks noGrp="1" noChangeAspect="1"/>
          </p:cNvPicPr>
          <p:nvPr>
            <p:ph type="pic" sz="quarter" idx="14"/>
          </p:nvPr>
        </p:nvPicPr>
        <p:blipFill>
          <a:blip r:embed="rId3"/>
          <a:srcRect t="4804" b="4804"/>
          <a:stretch/>
        </p:blipFill>
        <p:spPr>
          <a:custGeom>
            <a:avLst/>
            <a:gdLst>
              <a:gd name="connsiteX0" fmla="*/ 10548730 w 12192000"/>
              <a:gd name="connsiteY0" fmla="*/ 1 h 6858000"/>
              <a:gd name="connsiteX1" fmla="*/ 10548730 w 12192000"/>
              <a:gd name="connsiteY1" fmla="*/ 552451 h 6858000"/>
              <a:gd name="connsiteX2" fmla="*/ 11857038 w 12192000"/>
              <a:gd name="connsiteY2" fmla="*/ 552451 h 6858000"/>
              <a:gd name="connsiteX3" fmla="*/ 11857038 w 12192000"/>
              <a:gd name="connsiteY3" fmla="*/ 1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0548730" y="1"/>
                </a:moveTo>
                <a:lnTo>
                  <a:pt x="10548730" y="552451"/>
                </a:lnTo>
                <a:lnTo>
                  <a:pt x="11857038" y="552451"/>
                </a:lnTo>
                <a:lnTo>
                  <a:pt x="11857038" y="1"/>
                </a:lnTo>
                <a:close/>
                <a:moveTo>
                  <a:pt x="0" y="0"/>
                </a:moveTo>
                <a:lnTo>
                  <a:pt x="12192000" y="0"/>
                </a:lnTo>
                <a:lnTo>
                  <a:pt x="12192000" y="6858000"/>
                </a:lnTo>
                <a:lnTo>
                  <a:pt x="0" y="6858000"/>
                </a:lnTo>
                <a:close/>
              </a:path>
            </a:pathLst>
          </a:custGeom>
          <a:solidFill>
            <a:prstClr val="white">
              <a:lumMod val="85000"/>
            </a:prstClr>
          </a:solidFill>
        </p:spPr>
      </p:pic>
      <p:cxnSp>
        <p:nvCxnSpPr>
          <p:cNvPr id="3" name="Rak pilkoppling 2">
            <a:extLst>
              <a:ext uri="{FF2B5EF4-FFF2-40B4-BE49-F238E27FC236}">
                <a16:creationId xmlns:a16="http://schemas.microsoft.com/office/drawing/2014/main" id="{765F1F96-E6B3-8731-1FA3-2079E156137C}"/>
              </a:ext>
            </a:extLst>
          </p:cNvPr>
          <p:cNvCxnSpPr>
            <a:cxnSpLocks/>
          </p:cNvCxnSpPr>
          <p:nvPr/>
        </p:nvCxnSpPr>
        <p:spPr>
          <a:xfrm flipV="1">
            <a:off x="2218090" y="5567158"/>
            <a:ext cx="785004" cy="500332"/>
          </a:xfrm>
          <a:prstGeom prst="straightConnector1">
            <a:avLst/>
          </a:prstGeom>
          <a:ln w="254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9910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15F89-3607-0491-8C28-0580CAF1BB1C}"/>
            </a:ext>
          </a:extLst>
        </p:cNvPr>
        <p:cNvGrpSpPr/>
        <p:nvPr/>
      </p:nvGrpSpPr>
      <p:grpSpPr>
        <a:xfrm>
          <a:off x="0" y="0"/>
          <a:ext cx="0" cy="0"/>
          <a:chOff x="0" y="0"/>
          <a:chExt cx="0" cy="0"/>
        </a:xfrm>
      </p:grpSpPr>
      <p:pic>
        <p:nvPicPr>
          <p:cNvPr id="4" name="Platshållare för bild 3">
            <a:extLst>
              <a:ext uri="{FF2B5EF4-FFF2-40B4-BE49-F238E27FC236}">
                <a16:creationId xmlns:a16="http://schemas.microsoft.com/office/drawing/2014/main" id="{A24EBB81-FF79-CF38-C06A-8EAEC9647522}"/>
              </a:ext>
            </a:extLst>
          </p:cNvPr>
          <p:cNvPicPr>
            <a:picLocks noGrp="1" noChangeAspect="1"/>
          </p:cNvPicPr>
          <p:nvPr>
            <p:ph type="pic" sz="quarter" idx="14"/>
          </p:nvPr>
        </p:nvPicPr>
        <p:blipFill>
          <a:blip r:embed="rId3"/>
          <a:srcRect t="4804" b="4804"/>
          <a:stretch/>
        </p:blipFill>
        <p:spPr>
          <a:custGeom>
            <a:avLst/>
            <a:gdLst>
              <a:gd name="connsiteX0" fmla="*/ 10548730 w 12192000"/>
              <a:gd name="connsiteY0" fmla="*/ 1 h 6858000"/>
              <a:gd name="connsiteX1" fmla="*/ 10548730 w 12192000"/>
              <a:gd name="connsiteY1" fmla="*/ 552451 h 6858000"/>
              <a:gd name="connsiteX2" fmla="*/ 11857038 w 12192000"/>
              <a:gd name="connsiteY2" fmla="*/ 552451 h 6858000"/>
              <a:gd name="connsiteX3" fmla="*/ 11857038 w 12192000"/>
              <a:gd name="connsiteY3" fmla="*/ 1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0548730" y="1"/>
                </a:moveTo>
                <a:lnTo>
                  <a:pt x="10548730" y="552451"/>
                </a:lnTo>
                <a:lnTo>
                  <a:pt x="11857038" y="552451"/>
                </a:lnTo>
                <a:lnTo>
                  <a:pt x="11857038" y="1"/>
                </a:lnTo>
                <a:close/>
                <a:moveTo>
                  <a:pt x="0" y="0"/>
                </a:moveTo>
                <a:lnTo>
                  <a:pt x="12192000" y="0"/>
                </a:lnTo>
                <a:lnTo>
                  <a:pt x="12192000" y="6858000"/>
                </a:lnTo>
                <a:lnTo>
                  <a:pt x="0" y="6858000"/>
                </a:lnTo>
                <a:close/>
              </a:path>
            </a:pathLst>
          </a:custGeom>
          <a:solidFill>
            <a:prstClr val="white">
              <a:lumMod val="85000"/>
            </a:prstClr>
          </a:solidFill>
        </p:spPr>
      </p:pic>
      <p:sp>
        <p:nvSpPr>
          <p:cNvPr id="2" name="Ellips 1">
            <a:extLst>
              <a:ext uri="{FF2B5EF4-FFF2-40B4-BE49-F238E27FC236}">
                <a16:creationId xmlns:a16="http://schemas.microsoft.com/office/drawing/2014/main" id="{637D2386-1B01-8F6B-94EA-BC0C7827E21D}"/>
              </a:ext>
            </a:extLst>
          </p:cNvPr>
          <p:cNvSpPr/>
          <p:nvPr/>
        </p:nvSpPr>
        <p:spPr>
          <a:xfrm>
            <a:off x="3200401" y="5535038"/>
            <a:ext cx="5214026" cy="651753"/>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err="1"/>
          </a:p>
        </p:txBody>
      </p:sp>
      <p:cxnSp>
        <p:nvCxnSpPr>
          <p:cNvPr id="5" name="Rak pilkoppling 4">
            <a:extLst>
              <a:ext uri="{FF2B5EF4-FFF2-40B4-BE49-F238E27FC236}">
                <a16:creationId xmlns:a16="http://schemas.microsoft.com/office/drawing/2014/main" id="{F00A9529-BDE4-69C8-E795-7E05C141C5F3}"/>
              </a:ext>
            </a:extLst>
          </p:cNvPr>
          <p:cNvCxnSpPr>
            <a:cxnSpLocks/>
          </p:cNvCxnSpPr>
          <p:nvPr/>
        </p:nvCxnSpPr>
        <p:spPr>
          <a:xfrm flipH="1">
            <a:off x="8297694" y="5019472"/>
            <a:ext cx="1391055" cy="651753"/>
          </a:xfrm>
          <a:prstGeom prst="straightConnector1">
            <a:avLst/>
          </a:prstGeom>
          <a:ln w="254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206314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53CC0-26F5-AF23-ED30-A963C00436E4}"/>
            </a:ext>
          </a:extLst>
        </p:cNvPr>
        <p:cNvGrpSpPr/>
        <p:nvPr/>
      </p:nvGrpSpPr>
      <p:grpSpPr>
        <a:xfrm>
          <a:off x="0" y="0"/>
          <a:ext cx="0" cy="0"/>
          <a:chOff x="0" y="0"/>
          <a:chExt cx="0" cy="0"/>
        </a:xfrm>
      </p:grpSpPr>
      <p:pic>
        <p:nvPicPr>
          <p:cNvPr id="4" name="Platshållare för bild 3">
            <a:extLst>
              <a:ext uri="{FF2B5EF4-FFF2-40B4-BE49-F238E27FC236}">
                <a16:creationId xmlns:a16="http://schemas.microsoft.com/office/drawing/2014/main" id="{6538FAAC-6ACD-2541-995D-DA8E96438520}"/>
              </a:ext>
            </a:extLst>
          </p:cNvPr>
          <p:cNvPicPr>
            <a:picLocks noGrp="1" noChangeAspect="1"/>
          </p:cNvPicPr>
          <p:nvPr>
            <p:ph type="pic" sz="quarter" idx="14"/>
          </p:nvPr>
        </p:nvPicPr>
        <p:blipFill>
          <a:blip r:embed="rId3"/>
          <a:srcRect t="4883" b="4883"/>
          <a:stretch/>
        </p:blipFill>
        <p:spPr>
          <a:custGeom>
            <a:avLst/>
            <a:gdLst>
              <a:gd name="connsiteX0" fmla="*/ 10548730 w 12192000"/>
              <a:gd name="connsiteY0" fmla="*/ 1 h 6858000"/>
              <a:gd name="connsiteX1" fmla="*/ 10548730 w 12192000"/>
              <a:gd name="connsiteY1" fmla="*/ 552451 h 6858000"/>
              <a:gd name="connsiteX2" fmla="*/ 11857038 w 12192000"/>
              <a:gd name="connsiteY2" fmla="*/ 552451 h 6858000"/>
              <a:gd name="connsiteX3" fmla="*/ 11857038 w 12192000"/>
              <a:gd name="connsiteY3" fmla="*/ 1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0548730" y="1"/>
                </a:moveTo>
                <a:lnTo>
                  <a:pt x="10548730" y="552451"/>
                </a:lnTo>
                <a:lnTo>
                  <a:pt x="11857038" y="552451"/>
                </a:lnTo>
                <a:lnTo>
                  <a:pt x="11857038" y="1"/>
                </a:lnTo>
                <a:close/>
                <a:moveTo>
                  <a:pt x="0" y="0"/>
                </a:moveTo>
                <a:lnTo>
                  <a:pt x="12192000" y="0"/>
                </a:lnTo>
                <a:lnTo>
                  <a:pt x="12192000" y="6858000"/>
                </a:lnTo>
                <a:lnTo>
                  <a:pt x="0" y="6858000"/>
                </a:lnTo>
                <a:close/>
              </a:path>
            </a:pathLst>
          </a:custGeom>
          <a:solidFill>
            <a:prstClr val="white">
              <a:lumMod val="85000"/>
            </a:prstClr>
          </a:solidFill>
        </p:spPr>
      </p:pic>
    </p:spTree>
    <p:extLst>
      <p:ext uri="{BB962C8B-B14F-4D97-AF65-F5344CB8AC3E}">
        <p14:creationId xmlns:p14="http://schemas.microsoft.com/office/powerpoint/2010/main" val="26742288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F8C59-E3F3-1220-C2EF-9C0B3A7ECB69}"/>
            </a:ext>
          </a:extLst>
        </p:cNvPr>
        <p:cNvGrpSpPr/>
        <p:nvPr/>
      </p:nvGrpSpPr>
      <p:grpSpPr>
        <a:xfrm>
          <a:off x="0" y="0"/>
          <a:ext cx="0" cy="0"/>
          <a:chOff x="0" y="0"/>
          <a:chExt cx="0" cy="0"/>
        </a:xfrm>
      </p:grpSpPr>
      <p:pic>
        <p:nvPicPr>
          <p:cNvPr id="4" name="Platshållare för bild 3">
            <a:extLst>
              <a:ext uri="{FF2B5EF4-FFF2-40B4-BE49-F238E27FC236}">
                <a16:creationId xmlns:a16="http://schemas.microsoft.com/office/drawing/2014/main" id="{BA7FC00D-EA84-FE0E-2589-B36945C84E31}"/>
              </a:ext>
            </a:extLst>
          </p:cNvPr>
          <p:cNvPicPr>
            <a:picLocks noGrp="1" noChangeAspect="1"/>
          </p:cNvPicPr>
          <p:nvPr>
            <p:ph type="pic" sz="quarter" idx="14"/>
          </p:nvPr>
        </p:nvPicPr>
        <p:blipFill>
          <a:blip r:embed="rId3"/>
          <a:srcRect t="4707" b="4707"/>
          <a:stretch/>
        </p:blipFill>
        <p:spPr>
          <a:custGeom>
            <a:avLst/>
            <a:gdLst>
              <a:gd name="connsiteX0" fmla="*/ 10548730 w 12192000"/>
              <a:gd name="connsiteY0" fmla="*/ 1 h 6858000"/>
              <a:gd name="connsiteX1" fmla="*/ 10548730 w 12192000"/>
              <a:gd name="connsiteY1" fmla="*/ 552451 h 6858000"/>
              <a:gd name="connsiteX2" fmla="*/ 11857038 w 12192000"/>
              <a:gd name="connsiteY2" fmla="*/ 552451 h 6858000"/>
              <a:gd name="connsiteX3" fmla="*/ 11857038 w 12192000"/>
              <a:gd name="connsiteY3" fmla="*/ 1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0548730" y="1"/>
                </a:moveTo>
                <a:lnTo>
                  <a:pt x="10548730" y="552451"/>
                </a:lnTo>
                <a:lnTo>
                  <a:pt x="11857038" y="552451"/>
                </a:lnTo>
                <a:lnTo>
                  <a:pt x="11857038" y="1"/>
                </a:lnTo>
                <a:close/>
                <a:moveTo>
                  <a:pt x="0" y="0"/>
                </a:moveTo>
                <a:lnTo>
                  <a:pt x="12192000" y="0"/>
                </a:lnTo>
                <a:lnTo>
                  <a:pt x="12192000" y="6858000"/>
                </a:lnTo>
                <a:lnTo>
                  <a:pt x="0" y="6858000"/>
                </a:lnTo>
                <a:close/>
              </a:path>
            </a:pathLst>
          </a:custGeom>
          <a:solidFill>
            <a:prstClr val="white">
              <a:lumMod val="85000"/>
            </a:prstClr>
          </a:solidFill>
        </p:spPr>
      </p:pic>
      <p:sp>
        <p:nvSpPr>
          <p:cNvPr id="5" name="Ellips 4">
            <a:extLst>
              <a:ext uri="{FF2B5EF4-FFF2-40B4-BE49-F238E27FC236}">
                <a16:creationId xmlns:a16="http://schemas.microsoft.com/office/drawing/2014/main" id="{4CB68F13-1A48-E157-8110-A5F6D8ABAE63}"/>
              </a:ext>
            </a:extLst>
          </p:cNvPr>
          <p:cNvSpPr/>
          <p:nvPr/>
        </p:nvSpPr>
        <p:spPr>
          <a:xfrm>
            <a:off x="2178996" y="4562272"/>
            <a:ext cx="2470825" cy="564205"/>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err="1"/>
          </a:p>
        </p:txBody>
      </p:sp>
      <p:sp>
        <p:nvSpPr>
          <p:cNvPr id="9" name="Ellips 8">
            <a:extLst>
              <a:ext uri="{FF2B5EF4-FFF2-40B4-BE49-F238E27FC236}">
                <a16:creationId xmlns:a16="http://schemas.microsoft.com/office/drawing/2014/main" id="{4C343B36-7BAC-692F-D629-E8A81B7D0C20}"/>
              </a:ext>
            </a:extLst>
          </p:cNvPr>
          <p:cNvSpPr/>
          <p:nvPr/>
        </p:nvSpPr>
        <p:spPr>
          <a:xfrm>
            <a:off x="4756826" y="3988340"/>
            <a:ext cx="2363821" cy="680937"/>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err="1"/>
          </a:p>
        </p:txBody>
      </p:sp>
      <p:sp>
        <p:nvSpPr>
          <p:cNvPr id="10" name="Ellips 9">
            <a:extLst>
              <a:ext uri="{FF2B5EF4-FFF2-40B4-BE49-F238E27FC236}">
                <a16:creationId xmlns:a16="http://schemas.microsoft.com/office/drawing/2014/main" id="{5A64BB7F-62B5-4A11-83E4-9B5B340FA3DA}"/>
              </a:ext>
            </a:extLst>
          </p:cNvPr>
          <p:cNvSpPr/>
          <p:nvPr/>
        </p:nvSpPr>
        <p:spPr>
          <a:xfrm>
            <a:off x="7276289" y="3268495"/>
            <a:ext cx="632298" cy="321012"/>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err="1"/>
          </a:p>
        </p:txBody>
      </p:sp>
      <p:cxnSp>
        <p:nvCxnSpPr>
          <p:cNvPr id="3" name="Rak pilkoppling 2">
            <a:extLst>
              <a:ext uri="{FF2B5EF4-FFF2-40B4-BE49-F238E27FC236}">
                <a16:creationId xmlns:a16="http://schemas.microsoft.com/office/drawing/2014/main" id="{38C1CB3D-4A1B-33C0-DBF7-96EBFDB411B5}"/>
              </a:ext>
            </a:extLst>
          </p:cNvPr>
          <p:cNvCxnSpPr>
            <a:cxnSpLocks/>
          </p:cNvCxnSpPr>
          <p:nvPr/>
        </p:nvCxnSpPr>
        <p:spPr>
          <a:xfrm flipH="1">
            <a:off x="7276289" y="5894962"/>
            <a:ext cx="1040860" cy="204281"/>
          </a:xfrm>
          <a:prstGeom prst="straightConnector1">
            <a:avLst/>
          </a:prstGeom>
          <a:ln w="254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15311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bild 3">
            <a:extLst>
              <a:ext uri="{FF2B5EF4-FFF2-40B4-BE49-F238E27FC236}">
                <a16:creationId xmlns:a16="http://schemas.microsoft.com/office/drawing/2014/main" id="{623A50E4-2F5E-99D8-B1FF-C2C3245A156D}"/>
              </a:ext>
            </a:extLst>
          </p:cNvPr>
          <p:cNvPicPr>
            <a:picLocks noGrp="1" noChangeAspect="1"/>
          </p:cNvPicPr>
          <p:nvPr>
            <p:ph type="pic" sz="quarter" idx="14"/>
          </p:nvPr>
        </p:nvPicPr>
        <p:blipFill>
          <a:blip r:embed="rId3"/>
          <a:srcRect t="4848" b="4848"/>
          <a:stretch/>
        </p:blipFill>
        <p:spPr>
          <a:custGeom>
            <a:avLst/>
            <a:gdLst>
              <a:gd name="connsiteX0" fmla="*/ 10548730 w 12192000"/>
              <a:gd name="connsiteY0" fmla="*/ 1 h 6858000"/>
              <a:gd name="connsiteX1" fmla="*/ 10548730 w 12192000"/>
              <a:gd name="connsiteY1" fmla="*/ 552451 h 6858000"/>
              <a:gd name="connsiteX2" fmla="*/ 11857038 w 12192000"/>
              <a:gd name="connsiteY2" fmla="*/ 552451 h 6858000"/>
              <a:gd name="connsiteX3" fmla="*/ 11857038 w 12192000"/>
              <a:gd name="connsiteY3" fmla="*/ 1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0548730" y="1"/>
                </a:moveTo>
                <a:lnTo>
                  <a:pt x="10548730" y="552451"/>
                </a:lnTo>
                <a:lnTo>
                  <a:pt x="11857038" y="552451"/>
                </a:lnTo>
                <a:lnTo>
                  <a:pt x="11857038" y="1"/>
                </a:lnTo>
                <a:close/>
                <a:moveTo>
                  <a:pt x="0" y="0"/>
                </a:moveTo>
                <a:lnTo>
                  <a:pt x="12192000" y="0"/>
                </a:lnTo>
                <a:lnTo>
                  <a:pt x="12192000" y="6858000"/>
                </a:lnTo>
                <a:lnTo>
                  <a:pt x="0" y="6858000"/>
                </a:lnTo>
                <a:close/>
              </a:path>
            </a:pathLst>
          </a:custGeom>
          <a:solidFill>
            <a:prstClr val="white">
              <a:lumMod val="85000"/>
            </a:prstClr>
          </a:solidFill>
        </p:spPr>
      </p:pic>
    </p:spTree>
    <p:extLst>
      <p:ext uri="{BB962C8B-B14F-4D97-AF65-F5344CB8AC3E}">
        <p14:creationId xmlns:p14="http://schemas.microsoft.com/office/powerpoint/2010/main" val="23878456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46A3D85A-5AD5-B9EF-CC97-E10C3330CAF1}"/>
              </a:ext>
            </a:extLst>
          </p:cNvPr>
          <p:cNvSpPr>
            <a:spLocks noGrp="1"/>
          </p:cNvSpPr>
          <p:nvPr>
            <p:ph type="ctrTitle"/>
          </p:nvPr>
        </p:nvSpPr>
        <p:spPr/>
        <p:txBody>
          <a:bodyPr/>
          <a:lstStyle/>
          <a:p>
            <a:r>
              <a:rPr lang="sv-SE" dirty="0"/>
              <a:t>Aktuellt inom statsbidraget för regionalt yrkesvux</a:t>
            </a:r>
          </a:p>
        </p:txBody>
      </p:sp>
    </p:spTree>
    <p:extLst>
      <p:ext uri="{BB962C8B-B14F-4D97-AF65-F5344CB8AC3E}">
        <p14:creationId xmlns:p14="http://schemas.microsoft.com/office/powerpoint/2010/main" val="4906391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E896E-1584-E08E-7238-F2347DAE7A6E}"/>
            </a:ext>
          </a:extLst>
        </p:cNvPr>
        <p:cNvGrpSpPr/>
        <p:nvPr/>
      </p:nvGrpSpPr>
      <p:grpSpPr>
        <a:xfrm>
          <a:off x="0" y="0"/>
          <a:ext cx="0" cy="0"/>
          <a:chOff x="0" y="0"/>
          <a:chExt cx="0" cy="0"/>
        </a:xfrm>
      </p:grpSpPr>
      <p:sp>
        <p:nvSpPr>
          <p:cNvPr id="10" name="Rubrik 9">
            <a:extLst>
              <a:ext uri="{FF2B5EF4-FFF2-40B4-BE49-F238E27FC236}">
                <a16:creationId xmlns:a16="http://schemas.microsoft.com/office/drawing/2014/main" id="{76E28635-CEF2-72C6-EA8F-1EFD6F402C16}"/>
              </a:ext>
            </a:extLst>
          </p:cNvPr>
          <p:cNvSpPr>
            <a:spLocks noGrp="1"/>
          </p:cNvSpPr>
          <p:nvPr>
            <p:ph type="title"/>
          </p:nvPr>
        </p:nvSpPr>
        <p:spPr>
          <a:xfrm>
            <a:off x="334962" y="552451"/>
            <a:ext cx="5437188" cy="1367942"/>
          </a:xfrm>
        </p:spPr>
        <p:txBody>
          <a:bodyPr anchor="t">
            <a:normAutofit/>
          </a:bodyPr>
          <a:lstStyle/>
          <a:p>
            <a:r>
              <a:rPr lang="sv-SE" dirty="0"/>
              <a:t>Innehåll</a:t>
            </a:r>
          </a:p>
        </p:txBody>
      </p:sp>
      <p:sp>
        <p:nvSpPr>
          <p:cNvPr id="11" name="Platshållare för innehåll 10">
            <a:extLst>
              <a:ext uri="{FF2B5EF4-FFF2-40B4-BE49-F238E27FC236}">
                <a16:creationId xmlns:a16="http://schemas.microsoft.com/office/drawing/2014/main" id="{A2D6FCDB-6579-8377-40D6-0063CBA06229}"/>
              </a:ext>
            </a:extLst>
          </p:cNvPr>
          <p:cNvSpPr>
            <a:spLocks noGrp="1"/>
          </p:cNvSpPr>
          <p:nvPr>
            <p:ph idx="1"/>
          </p:nvPr>
        </p:nvSpPr>
        <p:spPr>
          <a:xfrm>
            <a:off x="334962" y="2425148"/>
            <a:ext cx="5437188" cy="3667678"/>
          </a:xfrm>
        </p:spPr>
        <p:txBody>
          <a:bodyPr>
            <a:normAutofit/>
          </a:bodyPr>
          <a:lstStyle/>
          <a:p>
            <a:r>
              <a:rPr lang="sv-SE" dirty="0"/>
              <a:t>Bidragsåret 2027</a:t>
            </a:r>
          </a:p>
          <a:p>
            <a:r>
              <a:rPr lang="sv-SE" dirty="0"/>
              <a:t>Bidragsåret 2028</a:t>
            </a:r>
          </a:p>
          <a:p>
            <a:r>
              <a:rPr lang="sv-SE" dirty="0"/>
              <a:t>Grundbidraget</a:t>
            </a:r>
          </a:p>
          <a:p>
            <a:r>
              <a:rPr lang="sv-SE" dirty="0"/>
              <a:t>Medfinansiering</a:t>
            </a:r>
          </a:p>
          <a:p>
            <a:r>
              <a:rPr lang="sv-SE" dirty="0"/>
              <a:t>Tilläggsbidraget</a:t>
            </a:r>
          </a:p>
          <a:p>
            <a:pPr marL="180975" lvl="1" indent="0">
              <a:buNone/>
            </a:pPr>
            <a:endParaRPr lang="sv-SE" sz="2000" dirty="0"/>
          </a:p>
          <a:p>
            <a:endParaRPr lang="sv-SE" dirty="0"/>
          </a:p>
          <a:p>
            <a:endParaRPr lang="sv-SE" dirty="0"/>
          </a:p>
          <a:p>
            <a:endParaRPr lang="sv-SE" dirty="0"/>
          </a:p>
        </p:txBody>
      </p:sp>
      <p:pic>
        <p:nvPicPr>
          <p:cNvPr id="4" name="Platshållare för bild 9">
            <a:extLst>
              <a:ext uri="{FF2B5EF4-FFF2-40B4-BE49-F238E27FC236}">
                <a16:creationId xmlns:a16="http://schemas.microsoft.com/office/drawing/2014/main" id="{535986D7-C03A-19F0-CEC2-E80A3592BBA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2407" r="2407"/>
          <a:stretch/>
        </p:blipFill>
        <p:spPr>
          <a:xfrm>
            <a:off x="6167633" y="552450"/>
            <a:ext cx="5689209" cy="5976938"/>
          </a:xfrm>
          <a:prstGeom prst="rect">
            <a:avLst/>
          </a:prstGeom>
        </p:spPr>
      </p:pic>
    </p:spTree>
    <p:extLst>
      <p:ext uri="{BB962C8B-B14F-4D97-AF65-F5344CB8AC3E}">
        <p14:creationId xmlns:p14="http://schemas.microsoft.com/office/powerpoint/2010/main" val="26098111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05262C90-E1AC-0CE5-C0FF-51F0549A012F}"/>
              </a:ext>
            </a:extLst>
          </p:cNvPr>
          <p:cNvSpPr>
            <a:spLocks noGrp="1"/>
          </p:cNvSpPr>
          <p:nvPr>
            <p:ph type="title"/>
          </p:nvPr>
        </p:nvSpPr>
        <p:spPr>
          <a:xfrm>
            <a:off x="334962" y="552451"/>
            <a:ext cx="5437188" cy="1367942"/>
          </a:xfrm>
        </p:spPr>
        <p:txBody>
          <a:bodyPr anchor="t">
            <a:normAutofit/>
          </a:bodyPr>
          <a:lstStyle/>
          <a:p>
            <a:r>
              <a:rPr lang="sv-SE" dirty="0"/>
              <a:t>Bidragsåret 2027</a:t>
            </a:r>
          </a:p>
        </p:txBody>
      </p:sp>
      <p:sp>
        <p:nvSpPr>
          <p:cNvPr id="6" name="Platshållare för innehåll 5">
            <a:extLst>
              <a:ext uri="{FF2B5EF4-FFF2-40B4-BE49-F238E27FC236}">
                <a16:creationId xmlns:a16="http://schemas.microsoft.com/office/drawing/2014/main" id="{A0279521-CDBD-B847-31AA-C96D34366F98}"/>
              </a:ext>
            </a:extLst>
          </p:cNvPr>
          <p:cNvSpPr>
            <a:spLocks noGrp="1"/>
          </p:cNvSpPr>
          <p:nvPr>
            <p:ph idx="1"/>
          </p:nvPr>
        </p:nvSpPr>
        <p:spPr>
          <a:xfrm>
            <a:off x="334962" y="2425148"/>
            <a:ext cx="5437188" cy="3667678"/>
          </a:xfrm>
        </p:spPr>
        <p:txBody>
          <a:bodyPr>
            <a:normAutofit/>
          </a:bodyPr>
          <a:lstStyle/>
          <a:p>
            <a:pPr marL="0" indent="0">
              <a:buNone/>
            </a:pPr>
            <a:r>
              <a:rPr lang="sv-SE" sz="1900" b="1" dirty="0"/>
              <a:t>Kombinationsutbildningar</a:t>
            </a:r>
          </a:p>
          <a:p>
            <a:pPr lvl="1">
              <a:buFont typeface="Arial" panose="020B0604020202020204" pitchFamily="34" charset="0"/>
              <a:buChar char="•"/>
            </a:pPr>
            <a:r>
              <a:rPr lang="sv-SE" sz="1900" dirty="0"/>
              <a:t>Yrkes- och språkutbildningen ska bedrivas kombinerat eller integrerat.</a:t>
            </a:r>
          </a:p>
          <a:p>
            <a:pPr lvl="1">
              <a:buFont typeface="Arial" panose="020B0604020202020204" pitchFamily="34" charset="0"/>
              <a:buChar char="•"/>
            </a:pPr>
            <a:r>
              <a:rPr lang="sv-SE" sz="1900" dirty="0"/>
              <a:t>Språk- och yrkeslärare behöver samordna utbildningen och samplanera undervisningen.</a:t>
            </a:r>
          </a:p>
          <a:p>
            <a:pPr lvl="1">
              <a:buFont typeface="Arial" panose="020B0604020202020204" pitchFamily="34" charset="0"/>
              <a:buChar char="•"/>
            </a:pPr>
            <a:r>
              <a:rPr lang="sv-SE" sz="1900" dirty="0"/>
              <a:t>Lärlingsutbildning som kombineras med utbildning i </a:t>
            </a:r>
            <a:r>
              <a:rPr lang="sv-SE" sz="1900" dirty="0" err="1"/>
              <a:t>sfi</a:t>
            </a:r>
            <a:r>
              <a:rPr lang="sv-SE" sz="1900" dirty="0"/>
              <a:t> eller </a:t>
            </a:r>
            <a:r>
              <a:rPr lang="sv-SE" sz="1900" dirty="0" err="1"/>
              <a:t>sva</a:t>
            </a:r>
            <a:r>
              <a:rPr lang="sv-SE" sz="1900" dirty="0"/>
              <a:t> anses inte vara kombinationsutbildning. </a:t>
            </a:r>
          </a:p>
          <a:p>
            <a:pPr lvl="1">
              <a:buFont typeface="Arial" panose="020B0604020202020204" pitchFamily="34" charset="0"/>
              <a:buChar char="•"/>
            </a:pPr>
            <a:endParaRPr lang="sv-SE" sz="1900" dirty="0"/>
          </a:p>
          <a:p>
            <a:pPr marL="180975" lvl="1" indent="0">
              <a:buNone/>
            </a:pPr>
            <a:r>
              <a:rPr lang="sv-SE" sz="1900" b="1" dirty="0"/>
              <a:t>Differentierade ersättningsnivåer </a:t>
            </a:r>
          </a:p>
          <a:p>
            <a:pPr lvl="1">
              <a:buFont typeface="Arial" panose="020B0604020202020204" pitchFamily="34" charset="0"/>
              <a:buChar char="•"/>
            </a:pPr>
            <a:r>
              <a:rPr lang="sv-SE" sz="1900" dirty="0"/>
              <a:t>Kombinationsutbildning och lärlingsutbildning</a:t>
            </a:r>
          </a:p>
          <a:p>
            <a:pPr lvl="1">
              <a:buFont typeface="Arial" panose="020B0604020202020204" pitchFamily="34" charset="0"/>
              <a:buChar char="•"/>
            </a:pPr>
            <a:endParaRPr lang="sv-SE" sz="1900" dirty="0"/>
          </a:p>
          <a:p>
            <a:endParaRPr lang="sv-SE" sz="1900" dirty="0"/>
          </a:p>
        </p:txBody>
      </p:sp>
      <p:pic>
        <p:nvPicPr>
          <p:cNvPr id="4" name="Platshållare för bild 3">
            <a:extLst>
              <a:ext uri="{FF2B5EF4-FFF2-40B4-BE49-F238E27FC236}">
                <a16:creationId xmlns:a16="http://schemas.microsoft.com/office/drawing/2014/main" id="{6437F256-AD35-6FCD-FBA1-11F108F7E727}"/>
              </a:ext>
            </a:extLst>
          </p:cNvPr>
          <p:cNvPicPr>
            <a:picLocks noGrp="1" noChangeAspect="1"/>
          </p:cNvPicPr>
          <p:nvPr>
            <p:ph type="pic" sz="quarter" idx="14"/>
          </p:nvPr>
        </p:nvPicPr>
        <p:blipFill>
          <a:blip r:embed="rId3"/>
          <a:srcRect l="23227" r="23227" b="-1"/>
          <a:stretch>
            <a:fillRect/>
          </a:stretch>
        </p:blipFill>
        <p:spPr>
          <a:xfrm>
            <a:off x="6167438" y="552450"/>
            <a:ext cx="5689600" cy="5976938"/>
          </a:xfrm>
          <a:noFill/>
        </p:spPr>
      </p:pic>
    </p:spTree>
    <p:extLst>
      <p:ext uri="{BB962C8B-B14F-4D97-AF65-F5344CB8AC3E}">
        <p14:creationId xmlns:p14="http://schemas.microsoft.com/office/powerpoint/2010/main" val="20085409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43601396-E11A-C7EE-0838-7F10F9E1A156}"/>
              </a:ext>
            </a:extLst>
          </p:cNvPr>
          <p:cNvPicPr>
            <a:picLocks noChangeAspect="1"/>
          </p:cNvPicPr>
          <p:nvPr/>
        </p:nvPicPr>
        <p:blipFill>
          <a:blip r:embed="rId3">
            <a:extLst>
              <a:ext uri="{28A0092B-C50C-407E-A947-70E740481C1C}">
                <a14:useLocalDpi xmlns:a14="http://schemas.microsoft.com/office/drawing/2010/main" val="0"/>
              </a:ext>
            </a:extLst>
          </a:blip>
          <a:srcRect l="21864" r="14596" b="2"/>
          <a:stretch>
            <a:fillRect/>
          </a:stretch>
        </p:blipFill>
        <p:spPr>
          <a:xfrm>
            <a:off x="334962" y="552450"/>
            <a:ext cx="5689600" cy="5976938"/>
          </a:xfrm>
          <a:prstGeom prst="rect">
            <a:avLst/>
          </a:prstGeom>
          <a:noFill/>
        </p:spPr>
      </p:pic>
      <p:sp>
        <p:nvSpPr>
          <p:cNvPr id="2" name="Rubrik 1">
            <a:extLst>
              <a:ext uri="{FF2B5EF4-FFF2-40B4-BE49-F238E27FC236}">
                <a16:creationId xmlns:a16="http://schemas.microsoft.com/office/drawing/2014/main" id="{BB5B8483-2A60-DE47-23CB-0C64D410A50A}"/>
              </a:ext>
            </a:extLst>
          </p:cNvPr>
          <p:cNvSpPr>
            <a:spLocks noGrp="1"/>
          </p:cNvSpPr>
          <p:nvPr>
            <p:ph type="title"/>
          </p:nvPr>
        </p:nvSpPr>
        <p:spPr>
          <a:xfrm>
            <a:off x="6419850" y="552451"/>
            <a:ext cx="5437188" cy="1367942"/>
          </a:xfrm>
        </p:spPr>
        <p:txBody>
          <a:bodyPr anchor="t">
            <a:normAutofit/>
          </a:bodyPr>
          <a:lstStyle/>
          <a:p>
            <a:r>
              <a:rPr lang="sv-SE" dirty="0"/>
              <a:t>Bidragsåret 2028</a:t>
            </a:r>
          </a:p>
        </p:txBody>
      </p:sp>
      <p:sp>
        <p:nvSpPr>
          <p:cNvPr id="3" name="Platshållare för innehåll 2">
            <a:extLst>
              <a:ext uri="{FF2B5EF4-FFF2-40B4-BE49-F238E27FC236}">
                <a16:creationId xmlns:a16="http://schemas.microsoft.com/office/drawing/2014/main" id="{5A076CCF-87DE-DA27-3AF1-7A779E20F605}"/>
              </a:ext>
            </a:extLst>
          </p:cNvPr>
          <p:cNvSpPr>
            <a:spLocks noGrp="1"/>
          </p:cNvSpPr>
          <p:nvPr>
            <p:ph idx="1"/>
          </p:nvPr>
        </p:nvSpPr>
        <p:spPr>
          <a:xfrm>
            <a:off x="6419850" y="2425148"/>
            <a:ext cx="5437188" cy="3667678"/>
          </a:xfrm>
        </p:spPr>
        <p:txBody>
          <a:bodyPr>
            <a:normAutofit/>
          </a:bodyPr>
          <a:lstStyle/>
          <a:p>
            <a:r>
              <a:rPr lang="sv-SE" dirty="0"/>
              <a:t>Statsbidraget delas upp i ett grundbidrag och ett tilläggsbidrag.</a:t>
            </a:r>
          </a:p>
          <a:p>
            <a:r>
              <a:rPr lang="sv-SE" dirty="0"/>
              <a:t>Kravet på medfinansiering ändras.</a:t>
            </a:r>
          </a:p>
          <a:p>
            <a:r>
              <a:rPr lang="sv-SE" dirty="0"/>
              <a:t>Den som får statsbidrag för arbetsplatsförlagt lärande ska vara godkänd för F-skatt. </a:t>
            </a:r>
          </a:p>
          <a:p>
            <a:endParaRPr lang="sv-SE" dirty="0"/>
          </a:p>
        </p:txBody>
      </p:sp>
    </p:spTree>
    <p:extLst>
      <p:ext uri="{BB962C8B-B14F-4D97-AF65-F5344CB8AC3E}">
        <p14:creationId xmlns:p14="http://schemas.microsoft.com/office/powerpoint/2010/main" val="76969493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con_01">
            <a:extLst>
              <a:ext uri="{FF2B5EF4-FFF2-40B4-BE49-F238E27FC236}">
                <a16:creationId xmlns:a16="http://schemas.microsoft.com/office/drawing/2014/main" id="{852EC524-0B3E-7BC7-2A2D-F3223DDCA3DE}"/>
              </a:ext>
            </a:extLst>
          </p:cNvPr>
          <p:cNvSpPr/>
          <p:nvPr/>
        </p:nvSpPr>
        <p:spPr>
          <a:xfrm>
            <a:off x="334963" y="2005331"/>
            <a:ext cx="2880000" cy="2265935"/>
          </a:xfrm>
          <a:custGeom>
            <a:avLst/>
            <a:gdLst>
              <a:gd name="connsiteX0" fmla="*/ 0 w 2666174"/>
              <a:gd name="connsiteY0" fmla="*/ 0 h 624014"/>
              <a:gd name="connsiteX1" fmla="*/ 2666175 w 2666174"/>
              <a:gd name="connsiteY1" fmla="*/ 0 h 624014"/>
              <a:gd name="connsiteX2" fmla="*/ 2666175 w 2666174"/>
              <a:gd name="connsiteY2" fmla="*/ 624015 h 624014"/>
              <a:gd name="connsiteX3" fmla="*/ 0 w 2666174"/>
              <a:gd name="connsiteY3" fmla="*/ 624015 h 624014"/>
            </a:gdLst>
            <a:ahLst/>
            <a:cxnLst>
              <a:cxn ang="0">
                <a:pos x="connsiteX0" y="connsiteY0"/>
              </a:cxn>
              <a:cxn ang="0">
                <a:pos x="connsiteX1" y="connsiteY1"/>
              </a:cxn>
              <a:cxn ang="0">
                <a:pos x="connsiteX2" y="connsiteY2"/>
              </a:cxn>
              <a:cxn ang="0">
                <a:pos x="connsiteX3" y="connsiteY3"/>
              </a:cxn>
            </a:cxnLst>
            <a:rect l="l" t="t" r="r" b="b"/>
            <a:pathLst>
              <a:path w="2666174" h="624014">
                <a:moveTo>
                  <a:pt x="0" y="0"/>
                </a:moveTo>
                <a:lnTo>
                  <a:pt x="2666175" y="0"/>
                </a:lnTo>
                <a:lnTo>
                  <a:pt x="2666175" y="624015"/>
                </a:lnTo>
                <a:lnTo>
                  <a:pt x="0" y="624015"/>
                </a:lnTo>
                <a:close/>
              </a:path>
            </a:pathLst>
          </a:custGeom>
          <a:solidFill>
            <a:schemeClr val="accent1"/>
          </a:solidFill>
          <a:ln w="6348" cap="flat">
            <a:noFill/>
            <a:prstDash val="solid"/>
            <a:miter/>
          </a:ln>
        </p:spPr>
        <p:txBody>
          <a:bodyPr wrap="square" lIns="251999" tIns="251999" rIns="251999" bIns="251999" rtlCol="0" anchor="t" anchorCtr="0">
            <a:noAutofit/>
          </a:bodyPr>
          <a:lstStyle/>
          <a:p>
            <a:pPr>
              <a:spcAft>
                <a:spcPts val="1200"/>
              </a:spcAft>
            </a:pPr>
            <a:r>
              <a:rPr lang="sv-SE" sz="2400" b="1" dirty="0">
                <a:solidFill>
                  <a:schemeClr val="bg1"/>
                </a:solidFill>
              </a:rPr>
              <a:t>Bidragsramar</a:t>
            </a:r>
          </a:p>
          <a:p>
            <a:r>
              <a:rPr lang="sv-SE" sz="1200" dirty="0">
                <a:solidFill>
                  <a:schemeClr val="bg1"/>
                </a:solidFill>
              </a:rPr>
              <a:t>Skolverket beslutar om en bidragsram för varje kommun och bidragsår.</a:t>
            </a:r>
          </a:p>
        </p:txBody>
      </p:sp>
      <p:sp>
        <p:nvSpPr>
          <p:cNvPr id="7" name="Icon_01">
            <a:extLst>
              <a:ext uri="{FF2B5EF4-FFF2-40B4-BE49-F238E27FC236}">
                <a16:creationId xmlns:a16="http://schemas.microsoft.com/office/drawing/2014/main" id="{CF795034-DD3D-6838-3828-FAF879B6E977}"/>
              </a:ext>
            </a:extLst>
          </p:cNvPr>
          <p:cNvSpPr/>
          <p:nvPr/>
        </p:nvSpPr>
        <p:spPr>
          <a:xfrm>
            <a:off x="3216276" y="2005331"/>
            <a:ext cx="2880000" cy="2265935"/>
          </a:xfrm>
          <a:custGeom>
            <a:avLst/>
            <a:gdLst>
              <a:gd name="connsiteX0" fmla="*/ 0 w 2666174"/>
              <a:gd name="connsiteY0" fmla="*/ 0 h 624014"/>
              <a:gd name="connsiteX1" fmla="*/ 2666175 w 2666174"/>
              <a:gd name="connsiteY1" fmla="*/ 0 h 624014"/>
              <a:gd name="connsiteX2" fmla="*/ 2666175 w 2666174"/>
              <a:gd name="connsiteY2" fmla="*/ 624015 h 624014"/>
              <a:gd name="connsiteX3" fmla="*/ 0 w 2666174"/>
              <a:gd name="connsiteY3" fmla="*/ 624015 h 624014"/>
            </a:gdLst>
            <a:ahLst/>
            <a:cxnLst>
              <a:cxn ang="0">
                <a:pos x="connsiteX0" y="connsiteY0"/>
              </a:cxn>
              <a:cxn ang="0">
                <a:pos x="connsiteX1" y="connsiteY1"/>
              </a:cxn>
              <a:cxn ang="0">
                <a:pos x="connsiteX2" y="connsiteY2"/>
              </a:cxn>
              <a:cxn ang="0">
                <a:pos x="connsiteX3" y="connsiteY3"/>
              </a:cxn>
            </a:cxnLst>
            <a:rect l="l" t="t" r="r" b="b"/>
            <a:pathLst>
              <a:path w="2666174" h="624014">
                <a:moveTo>
                  <a:pt x="0" y="0"/>
                </a:moveTo>
                <a:lnTo>
                  <a:pt x="2666175" y="0"/>
                </a:lnTo>
                <a:lnTo>
                  <a:pt x="2666175" y="624015"/>
                </a:lnTo>
                <a:lnTo>
                  <a:pt x="0" y="624015"/>
                </a:lnTo>
                <a:close/>
              </a:path>
            </a:pathLst>
          </a:custGeom>
          <a:solidFill>
            <a:schemeClr val="accent4"/>
          </a:solidFill>
          <a:ln w="6348" cap="flat">
            <a:noFill/>
            <a:prstDash val="solid"/>
            <a:miter/>
          </a:ln>
        </p:spPr>
        <p:txBody>
          <a:bodyPr wrap="square" lIns="251999" tIns="251999" rIns="251999" bIns="251999" rtlCol="0" anchor="t" anchorCtr="0">
            <a:noAutofit/>
          </a:bodyPr>
          <a:lstStyle/>
          <a:p>
            <a:pPr>
              <a:spcAft>
                <a:spcPts val="1200"/>
              </a:spcAft>
            </a:pPr>
            <a:r>
              <a:rPr lang="sv-SE" sz="2400" b="1" dirty="0"/>
              <a:t>Anslag</a:t>
            </a:r>
          </a:p>
          <a:p>
            <a:r>
              <a:rPr lang="sv-SE" sz="1200" dirty="0"/>
              <a:t>Det sammanlagda grundbidraget får uppgå till högst 3 miljarder kronor per bidragsår.</a:t>
            </a:r>
          </a:p>
          <a:p>
            <a:pPr>
              <a:lnSpc>
                <a:spcPts val="1740"/>
              </a:lnSpc>
            </a:pPr>
            <a:endParaRPr lang="sv-SE" sz="1200" b="1" dirty="0"/>
          </a:p>
        </p:txBody>
      </p:sp>
      <p:sp>
        <p:nvSpPr>
          <p:cNvPr id="8" name="Icon_01">
            <a:extLst>
              <a:ext uri="{FF2B5EF4-FFF2-40B4-BE49-F238E27FC236}">
                <a16:creationId xmlns:a16="http://schemas.microsoft.com/office/drawing/2014/main" id="{37A59F71-CBF1-67C5-50F1-6E5C0818B5B5}"/>
              </a:ext>
            </a:extLst>
          </p:cNvPr>
          <p:cNvSpPr/>
          <p:nvPr/>
        </p:nvSpPr>
        <p:spPr>
          <a:xfrm>
            <a:off x="6097589" y="2005331"/>
            <a:ext cx="2880000" cy="2265935"/>
          </a:xfrm>
          <a:custGeom>
            <a:avLst/>
            <a:gdLst>
              <a:gd name="connsiteX0" fmla="*/ 0 w 2666174"/>
              <a:gd name="connsiteY0" fmla="*/ 0 h 624014"/>
              <a:gd name="connsiteX1" fmla="*/ 2666175 w 2666174"/>
              <a:gd name="connsiteY1" fmla="*/ 0 h 624014"/>
              <a:gd name="connsiteX2" fmla="*/ 2666175 w 2666174"/>
              <a:gd name="connsiteY2" fmla="*/ 624015 h 624014"/>
              <a:gd name="connsiteX3" fmla="*/ 0 w 2666174"/>
              <a:gd name="connsiteY3" fmla="*/ 624015 h 624014"/>
            </a:gdLst>
            <a:ahLst/>
            <a:cxnLst>
              <a:cxn ang="0">
                <a:pos x="connsiteX0" y="connsiteY0"/>
              </a:cxn>
              <a:cxn ang="0">
                <a:pos x="connsiteX1" y="connsiteY1"/>
              </a:cxn>
              <a:cxn ang="0">
                <a:pos x="connsiteX2" y="connsiteY2"/>
              </a:cxn>
              <a:cxn ang="0">
                <a:pos x="connsiteX3" y="connsiteY3"/>
              </a:cxn>
            </a:cxnLst>
            <a:rect l="l" t="t" r="r" b="b"/>
            <a:pathLst>
              <a:path w="2666174" h="624014">
                <a:moveTo>
                  <a:pt x="0" y="0"/>
                </a:moveTo>
                <a:lnTo>
                  <a:pt x="2666175" y="0"/>
                </a:lnTo>
                <a:lnTo>
                  <a:pt x="2666175" y="624015"/>
                </a:lnTo>
                <a:lnTo>
                  <a:pt x="0" y="624015"/>
                </a:lnTo>
                <a:close/>
              </a:path>
            </a:pathLst>
          </a:custGeom>
          <a:solidFill>
            <a:schemeClr val="tx2"/>
          </a:solidFill>
          <a:ln w="6348" cap="flat">
            <a:noFill/>
            <a:prstDash val="solid"/>
            <a:miter/>
          </a:ln>
        </p:spPr>
        <p:txBody>
          <a:bodyPr wrap="square" lIns="251999" tIns="251999" rIns="251999" bIns="251999" rtlCol="0" anchor="t" anchorCtr="0">
            <a:noAutofit/>
          </a:bodyPr>
          <a:lstStyle/>
          <a:p>
            <a:pPr>
              <a:spcAft>
                <a:spcPts val="1200"/>
              </a:spcAft>
            </a:pPr>
            <a:r>
              <a:rPr lang="sv-SE" sz="2400" b="1" dirty="0"/>
              <a:t>Fördelning</a:t>
            </a:r>
          </a:p>
          <a:p>
            <a:r>
              <a:rPr lang="sv-SE" sz="1200" dirty="0"/>
              <a:t>När bidragsramarna fördelas tar Skolverket hänsyn till kommunens befolkningsstorlek och arbetslöshet.</a:t>
            </a:r>
          </a:p>
          <a:p>
            <a:pPr>
              <a:lnSpc>
                <a:spcPts val="1740"/>
              </a:lnSpc>
            </a:pPr>
            <a:endParaRPr lang="sv-SE" sz="1200" b="1" dirty="0"/>
          </a:p>
        </p:txBody>
      </p:sp>
      <p:sp>
        <p:nvSpPr>
          <p:cNvPr id="9" name="Icon_01">
            <a:extLst>
              <a:ext uri="{FF2B5EF4-FFF2-40B4-BE49-F238E27FC236}">
                <a16:creationId xmlns:a16="http://schemas.microsoft.com/office/drawing/2014/main" id="{A14CE3D9-29BC-83A1-3475-9E0C153BCC2E}"/>
              </a:ext>
            </a:extLst>
          </p:cNvPr>
          <p:cNvSpPr/>
          <p:nvPr/>
        </p:nvSpPr>
        <p:spPr>
          <a:xfrm>
            <a:off x="8978901" y="2005331"/>
            <a:ext cx="2880000" cy="2265935"/>
          </a:xfrm>
          <a:custGeom>
            <a:avLst/>
            <a:gdLst>
              <a:gd name="connsiteX0" fmla="*/ 0 w 2666174"/>
              <a:gd name="connsiteY0" fmla="*/ 0 h 624014"/>
              <a:gd name="connsiteX1" fmla="*/ 2666175 w 2666174"/>
              <a:gd name="connsiteY1" fmla="*/ 0 h 624014"/>
              <a:gd name="connsiteX2" fmla="*/ 2666175 w 2666174"/>
              <a:gd name="connsiteY2" fmla="*/ 624015 h 624014"/>
              <a:gd name="connsiteX3" fmla="*/ 0 w 2666174"/>
              <a:gd name="connsiteY3" fmla="*/ 624015 h 624014"/>
            </a:gdLst>
            <a:ahLst/>
            <a:cxnLst>
              <a:cxn ang="0">
                <a:pos x="connsiteX0" y="connsiteY0"/>
              </a:cxn>
              <a:cxn ang="0">
                <a:pos x="connsiteX1" y="connsiteY1"/>
              </a:cxn>
              <a:cxn ang="0">
                <a:pos x="connsiteX2" y="connsiteY2"/>
              </a:cxn>
              <a:cxn ang="0">
                <a:pos x="connsiteX3" y="connsiteY3"/>
              </a:cxn>
            </a:cxnLst>
            <a:rect l="l" t="t" r="r" b="b"/>
            <a:pathLst>
              <a:path w="2666174" h="624014">
                <a:moveTo>
                  <a:pt x="0" y="0"/>
                </a:moveTo>
                <a:lnTo>
                  <a:pt x="2666175" y="0"/>
                </a:lnTo>
                <a:lnTo>
                  <a:pt x="2666175" y="624015"/>
                </a:lnTo>
                <a:lnTo>
                  <a:pt x="0" y="624015"/>
                </a:lnTo>
                <a:close/>
              </a:path>
            </a:pathLst>
          </a:custGeom>
          <a:solidFill>
            <a:schemeClr val="accent5"/>
          </a:solidFill>
          <a:ln w="6348" cap="flat">
            <a:noFill/>
            <a:prstDash val="solid"/>
            <a:miter/>
          </a:ln>
        </p:spPr>
        <p:txBody>
          <a:bodyPr wrap="square" lIns="251999" tIns="251999" rIns="251999" bIns="251999" rtlCol="0" anchor="t" anchorCtr="0">
            <a:noAutofit/>
          </a:bodyPr>
          <a:lstStyle/>
          <a:p>
            <a:pPr>
              <a:spcAft>
                <a:spcPts val="1200"/>
              </a:spcAft>
            </a:pPr>
            <a:r>
              <a:rPr lang="sv-SE" sz="2400" b="1" dirty="0">
                <a:solidFill>
                  <a:schemeClr val="bg1"/>
                </a:solidFill>
              </a:rPr>
              <a:t>Rekvisition</a:t>
            </a:r>
          </a:p>
          <a:p>
            <a:r>
              <a:rPr lang="sv-SE" sz="1200" dirty="0">
                <a:solidFill>
                  <a:schemeClr val="bg1"/>
                </a:solidFill>
              </a:rPr>
              <a:t>De samverkande kommunerna rekvirerar sedan sina bidragsramar gemensamt.</a:t>
            </a:r>
          </a:p>
        </p:txBody>
      </p:sp>
      <p:sp>
        <p:nvSpPr>
          <p:cNvPr id="10" name="Icon_01">
            <a:extLst>
              <a:ext uri="{FF2B5EF4-FFF2-40B4-BE49-F238E27FC236}">
                <a16:creationId xmlns:a16="http://schemas.microsoft.com/office/drawing/2014/main" id="{F25CB1D7-74F6-D7FC-9050-554828FE3BBB}"/>
              </a:ext>
            </a:extLst>
          </p:cNvPr>
          <p:cNvSpPr/>
          <p:nvPr/>
        </p:nvSpPr>
        <p:spPr>
          <a:xfrm>
            <a:off x="8972549" y="4271267"/>
            <a:ext cx="2886351" cy="2253358"/>
          </a:xfrm>
          <a:custGeom>
            <a:avLst/>
            <a:gdLst>
              <a:gd name="connsiteX0" fmla="*/ 0 w 2666174"/>
              <a:gd name="connsiteY0" fmla="*/ 0 h 624014"/>
              <a:gd name="connsiteX1" fmla="*/ 2666175 w 2666174"/>
              <a:gd name="connsiteY1" fmla="*/ 0 h 624014"/>
              <a:gd name="connsiteX2" fmla="*/ 2666175 w 2666174"/>
              <a:gd name="connsiteY2" fmla="*/ 624015 h 624014"/>
              <a:gd name="connsiteX3" fmla="*/ 0 w 2666174"/>
              <a:gd name="connsiteY3" fmla="*/ 624015 h 624014"/>
            </a:gdLst>
            <a:ahLst/>
            <a:cxnLst>
              <a:cxn ang="0">
                <a:pos x="connsiteX0" y="connsiteY0"/>
              </a:cxn>
              <a:cxn ang="0">
                <a:pos x="connsiteX1" y="connsiteY1"/>
              </a:cxn>
              <a:cxn ang="0">
                <a:pos x="connsiteX2" y="connsiteY2"/>
              </a:cxn>
              <a:cxn ang="0">
                <a:pos x="connsiteX3" y="connsiteY3"/>
              </a:cxn>
            </a:cxnLst>
            <a:rect l="l" t="t" r="r" b="b"/>
            <a:pathLst>
              <a:path w="2666174" h="624014">
                <a:moveTo>
                  <a:pt x="0" y="0"/>
                </a:moveTo>
                <a:lnTo>
                  <a:pt x="2666175" y="0"/>
                </a:lnTo>
                <a:lnTo>
                  <a:pt x="2666175" y="624015"/>
                </a:lnTo>
                <a:lnTo>
                  <a:pt x="0" y="624015"/>
                </a:lnTo>
                <a:close/>
              </a:path>
            </a:pathLst>
          </a:custGeom>
          <a:solidFill>
            <a:schemeClr val="accent2"/>
          </a:solidFill>
          <a:ln w="6348" cap="flat">
            <a:noFill/>
            <a:prstDash val="solid"/>
            <a:miter/>
          </a:ln>
        </p:spPr>
        <p:txBody>
          <a:bodyPr wrap="square" lIns="251999" tIns="251999" rIns="251999" bIns="251999" rtlCol="0" anchor="t" anchorCtr="0">
            <a:noAutofit/>
          </a:bodyPr>
          <a:lstStyle/>
          <a:p>
            <a:pPr>
              <a:spcAft>
                <a:spcPts val="1200"/>
              </a:spcAft>
            </a:pPr>
            <a:r>
              <a:rPr lang="sv-SE" sz="2400" b="1" dirty="0"/>
              <a:t>2027</a:t>
            </a:r>
          </a:p>
          <a:p>
            <a:pPr>
              <a:spcAft>
                <a:spcPts val="1200"/>
              </a:spcAft>
            </a:pPr>
            <a:r>
              <a:rPr lang="sv-SE" sz="1200" dirty="0"/>
              <a:t>Beslut om bidragsramar för 2030.</a:t>
            </a:r>
          </a:p>
        </p:txBody>
      </p:sp>
      <p:sp>
        <p:nvSpPr>
          <p:cNvPr id="11" name="Icon_01">
            <a:extLst>
              <a:ext uri="{FF2B5EF4-FFF2-40B4-BE49-F238E27FC236}">
                <a16:creationId xmlns:a16="http://schemas.microsoft.com/office/drawing/2014/main" id="{E54D04EE-CA18-909A-949D-4B028D91BFAB}"/>
              </a:ext>
            </a:extLst>
          </p:cNvPr>
          <p:cNvSpPr/>
          <p:nvPr/>
        </p:nvSpPr>
        <p:spPr>
          <a:xfrm>
            <a:off x="6096001" y="4258690"/>
            <a:ext cx="2880000" cy="2265935"/>
          </a:xfrm>
          <a:custGeom>
            <a:avLst/>
            <a:gdLst>
              <a:gd name="connsiteX0" fmla="*/ 0 w 2666174"/>
              <a:gd name="connsiteY0" fmla="*/ 0 h 624014"/>
              <a:gd name="connsiteX1" fmla="*/ 2666175 w 2666174"/>
              <a:gd name="connsiteY1" fmla="*/ 0 h 624014"/>
              <a:gd name="connsiteX2" fmla="*/ 2666175 w 2666174"/>
              <a:gd name="connsiteY2" fmla="*/ 624015 h 624014"/>
              <a:gd name="connsiteX3" fmla="*/ 0 w 2666174"/>
              <a:gd name="connsiteY3" fmla="*/ 624015 h 624014"/>
            </a:gdLst>
            <a:ahLst/>
            <a:cxnLst>
              <a:cxn ang="0">
                <a:pos x="connsiteX0" y="connsiteY0"/>
              </a:cxn>
              <a:cxn ang="0">
                <a:pos x="connsiteX1" y="connsiteY1"/>
              </a:cxn>
              <a:cxn ang="0">
                <a:pos x="connsiteX2" y="connsiteY2"/>
              </a:cxn>
              <a:cxn ang="0">
                <a:pos x="connsiteX3" y="connsiteY3"/>
              </a:cxn>
            </a:cxnLst>
            <a:rect l="l" t="t" r="r" b="b"/>
            <a:pathLst>
              <a:path w="2666174" h="624014">
                <a:moveTo>
                  <a:pt x="0" y="0"/>
                </a:moveTo>
                <a:lnTo>
                  <a:pt x="2666175" y="0"/>
                </a:lnTo>
                <a:lnTo>
                  <a:pt x="2666175" y="624015"/>
                </a:lnTo>
                <a:lnTo>
                  <a:pt x="0" y="624015"/>
                </a:lnTo>
                <a:close/>
              </a:path>
            </a:pathLst>
          </a:custGeom>
          <a:solidFill>
            <a:schemeClr val="accent1"/>
          </a:solidFill>
          <a:ln w="6348" cap="flat">
            <a:noFill/>
            <a:prstDash val="solid"/>
            <a:miter/>
          </a:ln>
        </p:spPr>
        <p:txBody>
          <a:bodyPr wrap="square" lIns="251999" tIns="251999" rIns="251999" bIns="251999" rtlCol="0" anchor="t" anchorCtr="0">
            <a:noAutofit/>
          </a:bodyPr>
          <a:lstStyle/>
          <a:p>
            <a:pPr>
              <a:spcAft>
                <a:spcPts val="1200"/>
              </a:spcAft>
            </a:pPr>
            <a:r>
              <a:rPr lang="sv-SE" sz="2400" b="1" dirty="0">
                <a:solidFill>
                  <a:schemeClr val="bg1"/>
                </a:solidFill>
              </a:rPr>
              <a:t>2026</a:t>
            </a:r>
          </a:p>
          <a:p>
            <a:pPr>
              <a:lnSpc>
                <a:spcPts val="1740"/>
              </a:lnSpc>
            </a:pPr>
            <a:r>
              <a:rPr lang="sv-SE" sz="1200" dirty="0">
                <a:solidFill>
                  <a:schemeClr val="bg1"/>
                </a:solidFill>
              </a:rPr>
              <a:t>Beslut om bidragsramar för 2028-2029.</a:t>
            </a:r>
          </a:p>
        </p:txBody>
      </p:sp>
      <p:sp>
        <p:nvSpPr>
          <p:cNvPr id="13" name="Icon_01">
            <a:extLst>
              <a:ext uri="{FF2B5EF4-FFF2-40B4-BE49-F238E27FC236}">
                <a16:creationId xmlns:a16="http://schemas.microsoft.com/office/drawing/2014/main" id="{041709EA-991F-56E3-B5DF-45546A9D1040}"/>
              </a:ext>
            </a:extLst>
          </p:cNvPr>
          <p:cNvSpPr/>
          <p:nvPr/>
        </p:nvSpPr>
        <p:spPr>
          <a:xfrm>
            <a:off x="3219727" y="4271266"/>
            <a:ext cx="2880000" cy="2265935"/>
          </a:xfrm>
          <a:custGeom>
            <a:avLst/>
            <a:gdLst>
              <a:gd name="connsiteX0" fmla="*/ 0 w 2666174"/>
              <a:gd name="connsiteY0" fmla="*/ 0 h 624014"/>
              <a:gd name="connsiteX1" fmla="*/ 2666175 w 2666174"/>
              <a:gd name="connsiteY1" fmla="*/ 0 h 624014"/>
              <a:gd name="connsiteX2" fmla="*/ 2666175 w 2666174"/>
              <a:gd name="connsiteY2" fmla="*/ 624015 h 624014"/>
              <a:gd name="connsiteX3" fmla="*/ 0 w 2666174"/>
              <a:gd name="connsiteY3" fmla="*/ 624015 h 624014"/>
            </a:gdLst>
            <a:ahLst/>
            <a:cxnLst>
              <a:cxn ang="0">
                <a:pos x="connsiteX0" y="connsiteY0"/>
              </a:cxn>
              <a:cxn ang="0">
                <a:pos x="connsiteX1" y="connsiteY1"/>
              </a:cxn>
              <a:cxn ang="0">
                <a:pos x="connsiteX2" y="connsiteY2"/>
              </a:cxn>
              <a:cxn ang="0">
                <a:pos x="connsiteX3" y="connsiteY3"/>
              </a:cxn>
            </a:cxnLst>
            <a:rect l="l" t="t" r="r" b="b"/>
            <a:pathLst>
              <a:path w="2666174" h="624014">
                <a:moveTo>
                  <a:pt x="0" y="0"/>
                </a:moveTo>
                <a:lnTo>
                  <a:pt x="2666175" y="0"/>
                </a:lnTo>
                <a:lnTo>
                  <a:pt x="2666175" y="624015"/>
                </a:lnTo>
                <a:lnTo>
                  <a:pt x="0" y="624015"/>
                </a:lnTo>
                <a:close/>
              </a:path>
            </a:pathLst>
          </a:custGeom>
          <a:solidFill>
            <a:schemeClr val="accent5"/>
          </a:solidFill>
          <a:ln w="6348" cap="flat">
            <a:noFill/>
            <a:prstDash val="solid"/>
            <a:miter/>
          </a:ln>
        </p:spPr>
        <p:txBody>
          <a:bodyPr wrap="square" lIns="251999" tIns="251999" rIns="251999" bIns="251999" rtlCol="0" anchor="t" anchorCtr="0">
            <a:noAutofit/>
          </a:bodyPr>
          <a:lstStyle/>
          <a:p>
            <a:pPr>
              <a:spcAft>
                <a:spcPts val="1200"/>
              </a:spcAft>
            </a:pPr>
            <a:r>
              <a:rPr lang="sv-SE" sz="2400" b="1" dirty="0">
                <a:solidFill>
                  <a:schemeClr val="bg1"/>
                </a:solidFill>
              </a:rPr>
              <a:t>Tre-årigt bemyndigande</a:t>
            </a:r>
          </a:p>
          <a:p>
            <a:pPr lvl="0">
              <a:defRPr/>
            </a:pPr>
            <a:r>
              <a:rPr lang="sv-SE" sz="1200" dirty="0">
                <a:solidFill>
                  <a:schemeClr val="bg1"/>
                </a:solidFill>
              </a:rPr>
              <a:t>Detta innebär att vi kan fatta beslut om statsbidrag för upp till tre år framåt i tiden.</a:t>
            </a:r>
          </a:p>
          <a:p>
            <a:pPr>
              <a:spcAft>
                <a:spcPts val="1200"/>
              </a:spcAft>
            </a:pPr>
            <a:endParaRPr lang="sv-SE" sz="1200" dirty="0">
              <a:solidFill>
                <a:schemeClr val="bg1"/>
              </a:solidFill>
            </a:endParaRPr>
          </a:p>
          <a:p>
            <a:pPr>
              <a:spcAft>
                <a:spcPts val="1200"/>
              </a:spcAft>
            </a:pPr>
            <a:endParaRPr lang="sv-SE" sz="1200" dirty="0">
              <a:solidFill>
                <a:schemeClr val="bg1"/>
              </a:solidFill>
            </a:endParaRPr>
          </a:p>
        </p:txBody>
      </p:sp>
      <p:sp>
        <p:nvSpPr>
          <p:cNvPr id="14" name="Icon_01">
            <a:extLst>
              <a:ext uri="{FF2B5EF4-FFF2-40B4-BE49-F238E27FC236}">
                <a16:creationId xmlns:a16="http://schemas.microsoft.com/office/drawing/2014/main" id="{1BAAE000-FA58-8373-3F06-0C50D397DAAE}"/>
              </a:ext>
            </a:extLst>
          </p:cNvPr>
          <p:cNvSpPr/>
          <p:nvPr/>
        </p:nvSpPr>
        <p:spPr>
          <a:xfrm>
            <a:off x="332063" y="4258689"/>
            <a:ext cx="2880000" cy="2265935"/>
          </a:xfrm>
          <a:custGeom>
            <a:avLst/>
            <a:gdLst>
              <a:gd name="connsiteX0" fmla="*/ 0 w 2666174"/>
              <a:gd name="connsiteY0" fmla="*/ 0 h 624014"/>
              <a:gd name="connsiteX1" fmla="*/ 2666175 w 2666174"/>
              <a:gd name="connsiteY1" fmla="*/ 0 h 624014"/>
              <a:gd name="connsiteX2" fmla="*/ 2666175 w 2666174"/>
              <a:gd name="connsiteY2" fmla="*/ 624015 h 624014"/>
              <a:gd name="connsiteX3" fmla="*/ 0 w 2666174"/>
              <a:gd name="connsiteY3" fmla="*/ 624015 h 624014"/>
            </a:gdLst>
            <a:ahLst/>
            <a:cxnLst>
              <a:cxn ang="0">
                <a:pos x="connsiteX0" y="connsiteY0"/>
              </a:cxn>
              <a:cxn ang="0">
                <a:pos x="connsiteX1" y="connsiteY1"/>
              </a:cxn>
              <a:cxn ang="0">
                <a:pos x="connsiteX2" y="connsiteY2"/>
              </a:cxn>
              <a:cxn ang="0">
                <a:pos x="connsiteX3" y="connsiteY3"/>
              </a:cxn>
            </a:cxnLst>
            <a:rect l="l" t="t" r="r" b="b"/>
            <a:pathLst>
              <a:path w="2666174" h="624014">
                <a:moveTo>
                  <a:pt x="0" y="0"/>
                </a:moveTo>
                <a:lnTo>
                  <a:pt x="2666175" y="0"/>
                </a:lnTo>
                <a:lnTo>
                  <a:pt x="2666175" y="624015"/>
                </a:lnTo>
                <a:lnTo>
                  <a:pt x="0" y="624015"/>
                </a:lnTo>
                <a:close/>
              </a:path>
            </a:pathLst>
          </a:custGeom>
          <a:solidFill>
            <a:schemeClr val="accent4"/>
          </a:solidFill>
          <a:ln w="6348" cap="flat">
            <a:noFill/>
            <a:prstDash val="solid"/>
            <a:miter/>
          </a:ln>
        </p:spPr>
        <p:txBody>
          <a:bodyPr wrap="square" lIns="251999" tIns="251999" rIns="251999" bIns="251999" rtlCol="0" anchor="t" anchorCtr="0">
            <a:noAutofit/>
          </a:bodyPr>
          <a:lstStyle/>
          <a:p>
            <a:pPr>
              <a:spcAft>
                <a:spcPts val="1200"/>
              </a:spcAft>
            </a:pPr>
            <a:r>
              <a:rPr lang="sv-SE" sz="2400" b="1" dirty="0"/>
              <a:t>Medfinansiering</a:t>
            </a:r>
          </a:p>
          <a:p>
            <a:pPr>
              <a:spcAft>
                <a:spcPts val="1200"/>
              </a:spcAft>
            </a:pPr>
            <a:r>
              <a:rPr lang="sv-SE" sz="1200" dirty="0"/>
              <a:t>Medfinansieringen ska omfatta all utbildning inom regionalt yrkesvux.</a:t>
            </a:r>
          </a:p>
          <a:p>
            <a:pPr>
              <a:spcAft>
                <a:spcPts val="1200"/>
              </a:spcAft>
            </a:pPr>
            <a:endParaRPr lang="sv-SE" sz="2400" b="1" dirty="0"/>
          </a:p>
        </p:txBody>
      </p:sp>
      <p:sp>
        <p:nvSpPr>
          <p:cNvPr id="3" name="Rubrik 2">
            <a:extLst>
              <a:ext uri="{FF2B5EF4-FFF2-40B4-BE49-F238E27FC236}">
                <a16:creationId xmlns:a16="http://schemas.microsoft.com/office/drawing/2014/main" id="{F64FD0AD-608E-8D69-6359-2FF10C7B497E}"/>
              </a:ext>
            </a:extLst>
          </p:cNvPr>
          <p:cNvSpPr>
            <a:spLocks noGrp="1"/>
          </p:cNvSpPr>
          <p:nvPr>
            <p:ph type="title"/>
          </p:nvPr>
        </p:nvSpPr>
        <p:spPr/>
        <p:txBody>
          <a:bodyPr/>
          <a:lstStyle/>
          <a:p>
            <a:r>
              <a:rPr lang="sv-SE" dirty="0"/>
              <a:t>Grundbidraget</a:t>
            </a:r>
          </a:p>
        </p:txBody>
      </p:sp>
    </p:spTree>
    <p:extLst>
      <p:ext uri="{BB962C8B-B14F-4D97-AF65-F5344CB8AC3E}">
        <p14:creationId xmlns:p14="http://schemas.microsoft.com/office/powerpoint/2010/main" val="26774073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38578897-AB2D-E085-3C8F-180DE7BB5C69}"/>
              </a:ext>
            </a:extLst>
          </p:cNvPr>
          <p:cNvSpPr>
            <a:spLocks noGrp="1"/>
          </p:cNvSpPr>
          <p:nvPr>
            <p:ph type="title"/>
          </p:nvPr>
        </p:nvSpPr>
        <p:spPr>
          <a:xfrm>
            <a:off x="334962" y="552451"/>
            <a:ext cx="5437188" cy="1367942"/>
          </a:xfrm>
        </p:spPr>
        <p:txBody>
          <a:bodyPr anchor="t">
            <a:normAutofit/>
          </a:bodyPr>
          <a:lstStyle/>
          <a:p>
            <a:r>
              <a:rPr lang="sv-SE" dirty="0"/>
              <a:t>Medfinansiering</a:t>
            </a:r>
          </a:p>
        </p:txBody>
      </p:sp>
      <p:sp>
        <p:nvSpPr>
          <p:cNvPr id="17" name="Content Placeholder 16">
            <a:extLst>
              <a:ext uri="{FF2B5EF4-FFF2-40B4-BE49-F238E27FC236}">
                <a16:creationId xmlns:a16="http://schemas.microsoft.com/office/drawing/2014/main" id="{46271A8C-4943-BFDB-16B8-44FA36255D12}"/>
              </a:ext>
            </a:extLst>
          </p:cNvPr>
          <p:cNvSpPr>
            <a:spLocks noGrp="1"/>
          </p:cNvSpPr>
          <p:nvPr>
            <p:ph idx="1"/>
          </p:nvPr>
        </p:nvSpPr>
        <p:spPr>
          <a:xfrm>
            <a:off x="334962" y="2425148"/>
            <a:ext cx="5437188" cy="3667678"/>
          </a:xfrm>
        </p:spPr>
        <p:txBody>
          <a:bodyPr>
            <a:normAutofit/>
          </a:bodyPr>
          <a:lstStyle/>
          <a:p>
            <a:r>
              <a:rPr lang="sv-SE" dirty="0"/>
              <a:t>Medfinansieringen ska omfatta all utbildning inom regionalt yrkesvux.</a:t>
            </a:r>
          </a:p>
          <a:p>
            <a:r>
              <a:rPr lang="sv-SE" dirty="0"/>
              <a:t>De samverkande kommunerna ska finansiera fler årsstudieplatser än dem som grundbidraget finansierar.</a:t>
            </a:r>
          </a:p>
          <a:p>
            <a:r>
              <a:rPr lang="sv-SE" dirty="0"/>
              <a:t>De extra årsstudieplatserna ska motsvara minst 30 procent av de årsstudieplatser som grundbidraget finansierar.</a:t>
            </a:r>
          </a:p>
          <a:p>
            <a:pPr marL="0" indent="0">
              <a:buNone/>
            </a:pPr>
            <a:endParaRPr lang="sv-SE" dirty="0"/>
          </a:p>
        </p:txBody>
      </p:sp>
      <p:pic>
        <p:nvPicPr>
          <p:cNvPr id="13" name="Platshållare för innehåll 12">
            <a:extLst>
              <a:ext uri="{FF2B5EF4-FFF2-40B4-BE49-F238E27FC236}">
                <a16:creationId xmlns:a16="http://schemas.microsoft.com/office/drawing/2014/main" id="{CB006122-629D-C66C-7D2A-AB92C58F5525}"/>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3395" r="21874"/>
          <a:stretch>
            <a:fillRect/>
          </a:stretch>
        </p:blipFill>
        <p:spPr>
          <a:xfrm>
            <a:off x="6167438" y="552450"/>
            <a:ext cx="5689600" cy="5976938"/>
          </a:xfrm>
          <a:noFill/>
        </p:spPr>
      </p:pic>
    </p:spTree>
    <p:extLst>
      <p:ext uri="{BB962C8B-B14F-4D97-AF65-F5344CB8AC3E}">
        <p14:creationId xmlns:p14="http://schemas.microsoft.com/office/powerpoint/2010/main" val="37460841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A171D2A-9D6C-BFD6-A660-1D2993143EEA}"/>
              </a:ext>
            </a:extLst>
          </p:cNvPr>
          <p:cNvSpPr>
            <a:spLocks noGrp="1"/>
          </p:cNvSpPr>
          <p:nvPr>
            <p:ph type="title"/>
          </p:nvPr>
        </p:nvSpPr>
        <p:spPr>
          <a:xfrm>
            <a:off x="334962" y="552451"/>
            <a:ext cx="9685338" cy="1367942"/>
          </a:xfrm>
        </p:spPr>
        <p:txBody>
          <a:bodyPr anchor="t">
            <a:normAutofit/>
          </a:bodyPr>
          <a:lstStyle/>
          <a:p>
            <a:r>
              <a:rPr lang="sv-SE" dirty="0"/>
              <a:t>Tilläggsbidraget</a:t>
            </a:r>
          </a:p>
        </p:txBody>
      </p:sp>
      <p:graphicFrame>
        <p:nvGraphicFramePr>
          <p:cNvPr id="5" name="Platshållare för innehåll 2">
            <a:extLst>
              <a:ext uri="{FF2B5EF4-FFF2-40B4-BE49-F238E27FC236}">
                <a16:creationId xmlns:a16="http://schemas.microsoft.com/office/drawing/2014/main" id="{D4BCBD44-4B27-60CC-9DDB-4F47CFC35319}"/>
              </a:ext>
            </a:extLst>
          </p:cNvPr>
          <p:cNvGraphicFramePr>
            <a:graphicFrameLocks noGrp="1"/>
          </p:cNvGraphicFramePr>
          <p:nvPr>
            <p:ph idx="1"/>
          </p:nvPr>
        </p:nvGraphicFramePr>
        <p:xfrm>
          <a:off x="334962" y="2425148"/>
          <a:ext cx="9685338" cy="36676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200070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46A3D85A-5AD5-B9EF-CC97-E10C3330CAF1}"/>
              </a:ext>
            </a:extLst>
          </p:cNvPr>
          <p:cNvSpPr>
            <a:spLocks noGrp="1"/>
          </p:cNvSpPr>
          <p:nvPr>
            <p:ph type="ctrTitle"/>
          </p:nvPr>
        </p:nvSpPr>
        <p:spPr/>
        <p:txBody>
          <a:bodyPr/>
          <a:lstStyle/>
          <a:p>
            <a:r>
              <a:rPr lang="sv-SE" dirty="0"/>
              <a:t>Annat </a:t>
            </a:r>
            <a:r>
              <a:rPr lang="sv-SE"/>
              <a:t>aktuellt för </a:t>
            </a:r>
            <a:r>
              <a:rPr lang="sv-SE" dirty="0" err="1"/>
              <a:t>komvux</a:t>
            </a:r>
            <a:endParaRPr lang="sv-SE" dirty="0"/>
          </a:p>
        </p:txBody>
      </p:sp>
      <p:sp>
        <p:nvSpPr>
          <p:cNvPr id="5" name="Underrubrik 4">
            <a:extLst>
              <a:ext uri="{FF2B5EF4-FFF2-40B4-BE49-F238E27FC236}">
                <a16:creationId xmlns:a16="http://schemas.microsoft.com/office/drawing/2014/main" id="{6672B725-544E-EA80-8666-BEA8E141FD3C}"/>
              </a:ext>
            </a:extLst>
          </p:cNvPr>
          <p:cNvSpPr>
            <a:spLocks noGrp="1"/>
          </p:cNvSpPr>
          <p:nvPr>
            <p:ph type="subTitle" idx="1"/>
          </p:nvPr>
        </p:nvSpPr>
        <p:spPr/>
        <p:txBody>
          <a:bodyPr/>
          <a:lstStyle/>
          <a:p>
            <a:endParaRPr lang="sv-SE" dirty="0"/>
          </a:p>
        </p:txBody>
      </p:sp>
    </p:spTree>
    <p:extLst>
      <p:ext uri="{BB962C8B-B14F-4D97-AF65-F5344CB8AC3E}">
        <p14:creationId xmlns:p14="http://schemas.microsoft.com/office/powerpoint/2010/main" val="27504542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E2020-D639-737E-1E7E-C0207D348463}"/>
            </a:ext>
          </a:extLst>
        </p:cNvPr>
        <p:cNvGrpSpPr/>
        <p:nvPr/>
      </p:nvGrpSpPr>
      <p:grpSpPr>
        <a:xfrm>
          <a:off x="0" y="0"/>
          <a:ext cx="0" cy="0"/>
          <a:chOff x="0" y="0"/>
          <a:chExt cx="0" cy="0"/>
        </a:xfrm>
      </p:grpSpPr>
      <p:sp>
        <p:nvSpPr>
          <p:cNvPr id="10" name="Rubrik 9">
            <a:extLst>
              <a:ext uri="{FF2B5EF4-FFF2-40B4-BE49-F238E27FC236}">
                <a16:creationId xmlns:a16="http://schemas.microsoft.com/office/drawing/2014/main" id="{6ABD3544-E30A-06B4-D33C-4B77FD8DC83F}"/>
              </a:ext>
            </a:extLst>
          </p:cNvPr>
          <p:cNvSpPr>
            <a:spLocks noGrp="1"/>
          </p:cNvSpPr>
          <p:nvPr>
            <p:ph type="title"/>
          </p:nvPr>
        </p:nvSpPr>
        <p:spPr>
          <a:xfrm>
            <a:off x="334962" y="552451"/>
            <a:ext cx="5437188" cy="1367942"/>
          </a:xfrm>
        </p:spPr>
        <p:txBody>
          <a:bodyPr anchor="t">
            <a:normAutofit/>
          </a:bodyPr>
          <a:lstStyle/>
          <a:p>
            <a:r>
              <a:rPr lang="sv-SE" dirty="0"/>
              <a:t>Innehåll</a:t>
            </a:r>
          </a:p>
        </p:txBody>
      </p:sp>
      <p:sp>
        <p:nvSpPr>
          <p:cNvPr id="11" name="Platshållare för innehåll 10">
            <a:extLst>
              <a:ext uri="{FF2B5EF4-FFF2-40B4-BE49-F238E27FC236}">
                <a16:creationId xmlns:a16="http://schemas.microsoft.com/office/drawing/2014/main" id="{46D930E5-FA9C-6844-551E-96D4F933ED09}"/>
              </a:ext>
            </a:extLst>
          </p:cNvPr>
          <p:cNvSpPr>
            <a:spLocks noGrp="1"/>
          </p:cNvSpPr>
          <p:nvPr>
            <p:ph idx="1"/>
          </p:nvPr>
        </p:nvSpPr>
        <p:spPr>
          <a:xfrm>
            <a:off x="334962" y="2425148"/>
            <a:ext cx="5437188" cy="3667678"/>
          </a:xfrm>
        </p:spPr>
        <p:txBody>
          <a:bodyPr>
            <a:normAutofit/>
          </a:bodyPr>
          <a:lstStyle/>
          <a:p>
            <a:r>
              <a:rPr lang="sv-SE" dirty="0"/>
              <a:t>Kommande skolreformer</a:t>
            </a:r>
          </a:p>
          <a:p>
            <a:r>
              <a:rPr lang="sv-SE" dirty="0"/>
              <a:t>Gy25</a:t>
            </a:r>
          </a:p>
          <a:p>
            <a:r>
              <a:rPr lang="sv-SE" dirty="0"/>
              <a:t>Sva/</a:t>
            </a:r>
            <a:r>
              <a:rPr lang="sv-SE" dirty="0" err="1"/>
              <a:t>sve</a:t>
            </a:r>
            <a:r>
              <a:rPr lang="sv-SE" dirty="0"/>
              <a:t> i examen</a:t>
            </a:r>
            <a:endParaRPr lang="sv-SE" sz="1800" dirty="0"/>
          </a:p>
          <a:p>
            <a:r>
              <a:rPr lang="sv-SE" sz="1800" dirty="0"/>
              <a:t>Examensplanering</a:t>
            </a:r>
            <a:endParaRPr lang="sv-SE" sz="2000" dirty="0"/>
          </a:p>
          <a:p>
            <a:endParaRPr lang="sv-SE" dirty="0"/>
          </a:p>
          <a:p>
            <a:endParaRPr lang="sv-SE" dirty="0"/>
          </a:p>
          <a:p>
            <a:endParaRPr lang="sv-SE" dirty="0"/>
          </a:p>
        </p:txBody>
      </p:sp>
      <p:pic>
        <p:nvPicPr>
          <p:cNvPr id="4" name="Platshållare för bild 9">
            <a:extLst>
              <a:ext uri="{FF2B5EF4-FFF2-40B4-BE49-F238E27FC236}">
                <a16:creationId xmlns:a16="http://schemas.microsoft.com/office/drawing/2014/main" id="{C712D696-6AE8-8C2F-430F-456B5538481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2407" r="2407"/>
          <a:stretch/>
        </p:blipFill>
        <p:spPr>
          <a:xfrm>
            <a:off x="6167633" y="552450"/>
            <a:ext cx="5689209" cy="5976938"/>
          </a:xfrm>
          <a:prstGeom prst="rect">
            <a:avLst/>
          </a:prstGeom>
        </p:spPr>
      </p:pic>
    </p:spTree>
    <p:extLst>
      <p:ext uri="{BB962C8B-B14F-4D97-AF65-F5344CB8AC3E}">
        <p14:creationId xmlns:p14="http://schemas.microsoft.com/office/powerpoint/2010/main" val="9699026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3492021-54C4-6588-7077-9F95CBCAFB18}"/>
              </a:ext>
            </a:extLst>
          </p:cNvPr>
          <p:cNvSpPr>
            <a:spLocks noGrp="1"/>
          </p:cNvSpPr>
          <p:nvPr>
            <p:ph type="title"/>
          </p:nvPr>
        </p:nvSpPr>
        <p:spPr/>
        <p:txBody>
          <a:bodyPr/>
          <a:lstStyle/>
          <a:p>
            <a:r>
              <a:rPr lang="sv-SE" dirty="0"/>
              <a:t>Kommande skolreformer</a:t>
            </a:r>
          </a:p>
        </p:txBody>
      </p:sp>
      <p:sp>
        <p:nvSpPr>
          <p:cNvPr id="6" name="Shape 2">
            <a:extLst>
              <a:ext uri="{FF2B5EF4-FFF2-40B4-BE49-F238E27FC236}">
                <a16:creationId xmlns:a16="http://schemas.microsoft.com/office/drawing/2014/main" id="{C21F7033-1AB3-2ADC-1960-5B395AF7EA51}"/>
              </a:ext>
              <a:ext uri="{C183D7F6-B498-43B3-948B-1728B52AA6E4}">
                <adec:decorative xmlns:adec="http://schemas.microsoft.com/office/drawing/2017/decorative" val="1"/>
              </a:ext>
            </a:extLst>
          </p:cNvPr>
          <p:cNvSpPr/>
          <p:nvPr/>
        </p:nvSpPr>
        <p:spPr>
          <a:xfrm>
            <a:off x="360045" y="1640063"/>
            <a:ext cx="5486400" cy="1463040"/>
          </a:xfrm>
          <a:prstGeom prst="rect">
            <a:avLst/>
          </a:prstGeom>
          <a:solidFill>
            <a:srgbClr val="FFFFFF"/>
          </a:solidFill>
          <a:ln w="12700">
            <a:noFill/>
            <a:prstDash val="solid"/>
          </a:ln>
          <a:effectLst>
            <a:outerShdw blurRad="101600" dist="38100" dir="8100000" algn="bl" rotWithShape="0">
              <a:srgbClr val="000000">
                <a:alpha val="10000"/>
              </a:srgbClr>
            </a:outerShdw>
          </a:effectLst>
        </p:spPr>
        <p:txBody>
          <a:bodyPr/>
          <a:lstStyle/>
          <a:p>
            <a:endParaRPr lang="sv-SE" sz="2400"/>
          </a:p>
        </p:txBody>
      </p:sp>
      <p:sp>
        <p:nvSpPr>
          <p:cNvPr id="14" name="Shape 8">
            <a:extLst>
              <a:ext uri="{FF2B5EF4-FFF2-40B4-BE49-F238E27FC236}">
                <a16:creationId xmlns:a16="http://schemas.microsoft.com/office/drawing/2014/main" id="{D6BC4E93-1545-BF03-7737-F7C44DC6CF94}"/>
              </a:ext>
              <a:ext uri="{C183D7F6-B498-43B3-948B-1728B52AA6E4}">
                <adec:decorative xmlns:adec="http://schemas.microsoft.com/office/drawing/2017/decorative" val="1"/>
              </a:ext>
            </a:extLst>
          </p:cNvPr>
          <p:cNvSpPr/>
          <p:nvPr/>
        </p:nvSpPr>
        <p:spPr>
          <a:xfrm>
            <a:off x="347853" y="1636889"/>
            <a:ext cx="146304" cy="1463040"/>
          </a:xfrm>
          <a:prstGeom prst="rect">
            <a:avLst/>
          </a:prstGeom>
          <a:solidFill>
            <a:schemeClr val="accent6">
              <a:lumMod val="50000"/>
            </a:schemeClr>
          </a:solidFill>
          <a:ln w="12700">
            <a:noFill/>
            <a:prstDash val="solid"/>
          </a:ln>
        </p:spPr>
        <p:txBody>
          <a:bodyPr/>
          <a:lstStyle/>
          <a:p>
            <a:endParaRPr lang="sv-SE" sz="2400"/>
          </a:p>
        </p:txBody>
      </p:sp>
      <p:sp>
        <p:nvSpPr>
          <p:cNvPr id="8" name="Text 4">
            <a:extLst>
              <a:ext uri="{FF2B5EF4-FFF2-40B4-BE49-F238E27FC236}">
                <a16:creationId xmlns:a16="http://schemas.microsoft.com/office/drawing/2014/main" id="{D742299C-84F4-C908-A133-113BE6B8EC1C}"/>
              </a:ext>
              <a:ext uri="{C183D7F6-B498-43B3-948B-1728B52AA6E4}">
                <adec:decorative xmlns:adec="http://schemas.microsoft.com/office/drawing/2017/decorative" val="1"/>
              </a:ext>
            </a:extLst>
          </p:cNvPr>
          <p:cNvSpPr/>
          <p:nvPr/>
        </p:nvSpPr>
        <p:spPr>
          <a:xfrm>
            <a:off x="628269" y="1761983"/>
            <a:ext cx="5120640" cy="365760"/>
          </a:xfrm>
          <a:prstGeom prst="rect">
            <a:avLst/>
          </a:prstGeom>
          <a:noFill/>
          <a:ln>
            <a:noFill/>
          </a:ln>
        </p:spPr>
        <p:txBody>
          <a:bodyPr wrap="square" rtlCol="0" anchor="ctr"/>
          <a:lstStyle/>
          <a:p>
            <a:r>
              <a:rPr lang="en-US" sz="1333" b="1" dirty="0">
                <a:solidFill>
                  <a:schemeClr val="accent1"/>
                </a:solidFill>
                <a:latin typeface="Calibri" pitchFamily="34" charset="0"/>
                <a:ea typeface="Calibri" pitchFamily="34" charset="-122"/>
                <a:cs typeface="Calibri" pitchFamily="34" charset="-120"/>
              </a:rPr>
              <a:t>Prop. 2025/26:193</a:t>
            </a:r>
            <a:endParaRPr lang="en-US" sz="1333" dirty="0">
              <a:solidFill>
                <a:schemeClr val="accent1"/>
              </a:solidFill>
            </a:endParaRPr>
          </a:p>
        </p:txBody>
      </p:sp>
      <p:sp>
        <p:nvSpPr>
          <p:cNvPr id="10" name="Text 5">
            <a:extLst>
              <a:ext uri="{FF2B5EF4-FFF2-40B4-BE49-F238E27FC236}">
                <a16:creationId xmlns:a16="http://schemas.microsoft.com/office/drawing/2014/main" id="{7C7845E3-7B80-43C0-4BC5-911C9D8D71E6}"/>
              </a:ext>
              <a:ext uri="{C183D7F6-B498-43B3-948B-1728B52AA6E4}">
                <adec:decorative xmlns:adec="http://schemas.microsoft.com/office/drawing/2017/decorative" val="1"/>
              </a:ext>
            </a:extLst>
          </p:cNvPr>
          <p:cNvSpPr/>
          <p:nvPr/>
        </p:nvSpPr>
        <p:spPr>
          <a:xfrm>
            <a:off x="628269" y="2066783"/>
            <a:ext cx="5120640" cy="548640"/>
          </a:xfrm>
          <a:prstGeom prst="rect">
            <a:avLst/>
          </a:prstGeom>
          <a:noFill/>
          <a:ln>
            <a:noFill/>
          </a:ln>
        </p:spPr>
        <p:txBody>
          <a:bodyPr wrap="square" rtlCol="0" anchor="ctr"/>
          <a:lstStyle/>
          <a:p>
            <a:r>
              <a:rPr lang="en-US" sz="2000" b="1" dirty="0">
                <a:solidFill>
                  <a:schemeClr val="accent1"/>
                </a:solidFill>
                <a:latin typeface="+mj-lt"/>
                <a:ea typeface="Georgia" pitchFamily="34" charset="-122"/>
                <a:cs typeface="Georgia" pitchFamily="34" charset="-120"/>
              </a:rPr>
              <a:t>Bättre förutsättningar för trygghet &amp; studiero i skolan</a:t>
            </a:r>
            <a:endParaRPr lang="en-US" sz="2000" dirty="0">
              <a:solidFill>
                <a:schemeClr val="accent1"/>
              </a:solidFill>
              <a:latin typeface="+mj-lt"/>
            </a:endParaRPr>
          </a:p>
        </p:txBody>
      </p:sp>
      <p:sp>
        <p:nvSpPr>
          <p:cNvPr id="12" name="Text 6">
            <a:extLst>
              <a:ext uri="{FF2B5EF4-FFF2-40B4-BE49-F238E27FC236}">
                <a16:creationId xmlns:a16="http://schemas.microsoft.com/office/drawing/2014/main" id="{616FE80C-7809-B2BD-ADBB-18775D73352B}"/>
              </a:ext>
              <a:ext uri="{C183D7F6-B498-43B3-948B-1728B52AA6E4}">
                <adec:decorative xmlns:adec="http://schemas.microsoft.com/office/drawing/2017/decorative" val="1"/>
              </a:ext>
            </a:extLst>
          </p:cNvPr>
          <p:cNvSpPr/>
          <p:nvPr/>
        </p:nvSpPr>
        <p:spPr>
          <a:xfrm>
            <a:off x="628269" y="2639807"/>
            <a:ext cx="5120640" cy="341376"/>
          </a:xfrm>
          <a:prstGeom prst="rect">
            <a:avLst/>
          </a:prstGeom>
          <a:noFill/>
          <a:ln>
            <a:noFill/>
          </a:ln>
        </p:spPr>
        <p:txBody>
          <a:bodyPr wrap="square" rtlCol="0" anchor="ctr"/>
          <a:lstStyle/>
          <a:p>
            <a:r>
              <a:rPr lang="en-US" sz="1333" dirty="0">
                <a:solidFill>
                  <a:schemeClr val="accent3">
                    <a:lumMod val="60000"/>
                    <a:lumOff val="40000"/>
                  </a:schemeClr>
                </a:solidFill>
                <a:latin typeface="Calibri" pitchFamily="34" charset="0"/>
                <a:ea typeface="Calibri" pitchFamily="34" charset="-122"/>
                <a:cs typeface="Calibri" pitchFamily="34" charset="-120"/>
              </a:rPr>
              <a:t>Ikraftträdande: 1 aug 2026</a:t>
            </a:r>
            <a:endParaRPr lang="en-US" sz="1333" dirty="0">
              <a:solidFill>
                <a:schemeClr val="accent3">
                  <a:lumMod val="60000"/>
                  <a:lumOff val="40000"/>
                </a:schemeClr>
              </a:solidFill>
            </a:endParaRPr>
          </a:p>
        </p:txBody>
      </p:sp>
      <p:sp>
        <p:nvSpPr>
          <p:cNvPr id="24" name="Shape 2">
            <a:extLst>
              <a:ext uri="{FF2B5EF4-FFF2-40B4-BE49-F238E27FC236}">
                <a16:creationId xmlns:a16="http://schemas.microsoft.com/office/drawing/2014/main" id="{6FA890E5-F607-FF93-FD10-9D11244B8234}"/>
              </a:ext>
              <a:ext uri="{C183D7F6-B498-43B3-948B-1728B52AA6E4}">
                <adec:decorative xmlns:adec="http://schemas.microsoft.com/office/drawing/2017/decorative" val="1"/>
              </a:ext>
            </a:extLst>
          </p:cNvPr>
          <p:cNvSpPr/>
          <p:nvPr/>
        </p:nvSpPr>
        <p:spPr>
          <a:xfrm>
            <a:off x="347853" y="3325833"/>
            <a:ext cx="5486400" cy="1463040"/>
          </a:xfrm>
          <a:prstGeom prst="rect">
            <a:avLst/>
          </a:prstGeom>
          <a:solidFill>
            <a:srgbClr val="FFFFFF"/>
          </a:solidFill>
          <a:ln w="12700">
            <a:noFill/>
            <a:prstDash val="solid"/>
          </a:ln>
          <a:effectLst>
            <a:outerShdw blurRad="101600" dist="38100" dir="8100000" algn="bl" rotWithShape="0">
              <a:srgbClr val="000000">
                <a:alpha val="10000"/>
              </a:srgbClr>
            </a:outerShdw>
          </a:effectLst>
        </p:spPr>
        <p:txBody>
          <a:bodyPr/>
          <a:lstStyle/>
          <a:p>
            <a:endParaRPr lang="sv-SE" sz="2400"/>
          </a:p>
        </p:txBody>
      </p:sp>
      <p:sp>
        <p:nvSpPr>
          <p:cNvPr id="32" name="Shape 8">
            <a:extLst>
              <a:ext uri="{FF2B5EF4-FFF2-40B4-BE49-F238E27FC236}">
                <a16:creationId xmlns:a16="http://schemas.microsoft.com/office/drawing/2014/main" id="{F915E4AF-D55F-E17E-6A46-55CC9C7F0A31}"/>
              </a:ext>
              <a:ext uri="{C183D7F6-B498-43B3-948B-1728B52AA6E4}">
                <adec:decorative xmlns:adec="http://schemas.microsoft.com/office/drawing/2017/decorative" val="1"/>
              </a:ext>
            </a:extLst>
          </p:cNvPr>
          <p:cNvSpPr/>
          <p:nvPr/>
        </p:nvSpPr>
        <p:spPr>
          <a:xfrm>
            <a:off x="349758" y="3325833"/>
            <a:ext cx="146304" cy="1463040"/>
          </a:xfrm>
          <a:prstGeom prst="rect">
            <a:avLst/>
          </a:prstGeom>
          <a:solidFill>
            <a:schemeClr val="accent6">
              <a:lumMod val="50000"/>
            </a:schemeClr>
          </a:solidFill>
          <a:ln w="12700">
            <a:noFill/>
            <a:prstDash val="solid"/>
          </a:ln>
        </p:spPr>
        <p:txBody>
          <a:bodyPr/>
          <a:lstStyle/>
          <a:p>
            <a:endParaRPr lang="sv-SE" sz="2400"/>
          </a:p>
        </p:txBody>
      </p:sp>
      <p:sp>
        <p:nvSpPr>
          <p:cNvPr id="26" name="Text 9">
            <a:extLst>
              <a:ext uri="{FF2B5EF4-FFF2-40B4-BE49-F238E27FC236}">
                <a16:creationId xmlns:a16="http://schemas.microsoft.com/office/drawing/2014/main" id="{C7E3BCD5-D54B-9850-965C-3B1795892C06}"/>
              </a:ext>
              <a:ext uri="{C183D7F6-B498-43B3-948B-1728B52AA6E4}">
                <adec:decorative xmlns:adec="http://schemas.microsoft.com/office/drawing/2017/decorative" val="1"/>
              </a:ext>
            </a:extLst>
          </p:cNvPr>
          <p:cNvSpPr/>
          <p:nvPr/>
        </p:nvSpPr>
        <p:spPr>
          <a:xfrm>
            <a:off x="628269" y="3478233"/>
            <a:ext cx="5120640" cy="365760"/>
          </a:xfrm>
          <a:prstGeom prst="rect">
            <a:avLst/>
          </a:prstGeom>
          <a:noFill/>
          <a:ln>
            <a:noFill/>
          </a:ln>
        </p:spPr>
        <p:txBody>
          <a:bodyPr wrap="square" rtlCol="0" anchor="ctr"/>
          <a:lstStyle/>
          <a:p>
            <a:r>
              <a:rPr lang="en-US" sz="1333" b="1" dirty="0">
                <a:solidFill>
                  <a:schemeClr val="accent1"/>
                </a:solidFill>
                <a:latin typeface="Calibri" pitchFamily="34" charset="0"/>
                <a:ea typeface="Calibri" pitchFamily="34" charset="-122"/>
                <a:cs typeface="Calibri" pitchFamily="34" charset="-120"/>
              </a:rPr>
              <a:t>Prop. 2025/26:194</a:t>
            </a:r>
            <a:endParaRPr lang="en-US" sz="1333" dirty="0">
              <a:solidFill>
                <a:schemeClr val="accent1"/>
              </a:solidFill>
            </a:endParaRPr>
          </a:p>
        </p:txBody>
      </p:sp>
      <p:sp>
        <p:nvSpPr>
          <p:cNvPr id="28" name="Text 10">
            <a:extLst>
              <a:ext uri="{FF2B5EF4-FFF2-40B4-BE49-F238E27FC236}">
                <a16:creationId xmlns:a16="http://schemas.microsoft.com/office/drawing/2014/main" id="{2D2D90CB-6E40-D823-701D-AD24C0B53046}"/>
              </a:ext>
              <a:ext uri="{C183D7F6-B498-43B3-948B-1728B52AA6E4}">
                <adec:decorative xmlns:adec="http://schemas.microsoft.com/office/drawing/2017/decorative" val="1"/>
              </a:ext>
            </a:extLst>
          </p:cNvPr>
          <p:cNvSpPr/>
          <p:nvPr/>
        </p:nvSpPr>
        <p:spPr>
          <a:xfrm>
            <a:off x="628269" y="3783033"/>
            <a:ext cx="5120640" cy="548640"/>
          </a:xfrm>
          <a:prstGeom prst="rect">
            <a:avLst/>
          </a:prstGeom>
          <a:noFill/>
          <a:ln>
            <a:noFill/>
          </a:ln>
        </p:spPr>
        <p:txBody>
          <a:bodyPr wrap="square" rtlCol="0" anchor="ctr"/>
          <a:lstStyle/>
          <a:p>
            <a:r>
              <a:rPr lang="en-US" sz="2000" b="1" dirty="0">
                <a:solidFill>
                  <a:schemeClr val="accent1"/>
                </a:solidFill>
                <a:latin typeface="+mj-lt"/>
                <a:ea typeface="Georgia" pitchFamily="34" charset="-122"/>
                <a:cs typeface="Georgia" pitchFamily="34" charset="-120"/>
              </a:rPr>
              <a:t>Nya läroplaner – för en stark kunskapsskola </a:t>
            </a:r>
            <a:endParaRPr lang="en-US" sz="2000" dirty="0">
              <a:solidFill>
                <a:schemeClr val="accent1"/>
              </a:solidFill>
              <a:latin typeface="+mj-lt"/>
            </a:endParaRPr>
          </a:p>
        </p:txBody>
      </p:sp>
      <p:sp>
        <p:nvSpPr>
          <p:cNvPr id="30" name="Text 11">
            <a:extLst>
              <a:ext uri="{FF2B5EF4-FFF2-40B4-BE49-F238E27FC236}">
                <a16:creationId xmlns:a16="http://schemas.microsoft.com/office/drawing/2014/main" id="{D60379B8-4607-C2A5-5A6F-2440EA8E6EA4}"/>
              </a:ext>
              <a:ext uri="{C183D7F6-B498-43B3-948B-1728B52AA6E4}">
                <adec:decorative xmlns:adec="http://schemas.microsoft.com/office/drawing/2017/decorative" val="1"/>
              </a:ext>
            </a:extLst>
          </p:cNvPr>
          <p:cNvSpPr/>
          <p:nvPr/>
        </p:nvSpPr>
        <p:spPr>
          <a:xfrm>
            <a:off x="628269" y="4356057"/>
            <a:ext cx="5120640" cy="341376"/>
          </a:xfrm>
          <a:prstGeom prst="rect">
            <a:avLst/>
          </a:prstGeom>
          <a:noFill/>
          <a:ln>
            <a:noFill/>
          </a:ln>
        </p:spPr>
        <p:txBody>
          <a:bodyPr wrap="square" rtlCol="0" anchor="ctr"/>
          <a:lstStyle/>
          <a:p>
            <a:r>
              <a:rPr lang="en-US" sz="1333" dirty="0">
                <a:solidFill>
                  <a:schemeClr val="accent3">
                    <a:lumMod val="60000"/>
                    <a:lumOff val="40000"/>
                  </a:schemeClr>
                </a:solidFill>
                <a:latin typeface="Calibri" pitchFamily="34" charset="0"/>
                <a:ea typeface="Calibri" pitchFamily="34" charset="-122"/>
                <a:cs typeface="Calibri" pitchFamily="34" charset="-120"/>
              </a:rPr>
              <a:t>Ikraftträdande: 1 jul 2028 och 1 januari 2031</a:t>
            </a:r>
            <a:endParaRPr lang="en-US" sz="1333" dirty="0">
              <a:solidFill>
                <a:schemeClr val="accent3">
                  <a:lumMod val="60000"/>
                  <a:lumOff val="40000"/>
                </a:schemeClr>
              </a:solidFill>
            </a:endParaRPr>
          </a:p>
        </p:txBody>
      </p:sp>
      <p:sp>
        <p:nvSpPr>
          <p:cNvPr id="34" name="Shape 2">
            <a:extLst>
              <a:ext uri="{FF2B5EF4-FFF2-40B4-BE49-F238E27FC236}">
                <a16:creationId xmlns:a16="http://schemas.microsoft.com/office/drawing/2014/main" id="{F0E53659-8142-01C7-CBE4-92579206F2B7}"/>
              </a:ext>
              <a:ext uri="{C183D7F6-B498-43B3-948B-1728B52AA6E4}">
                <adec:decorative xmlns:adec="http://schemas.microsoft.com/office/drawing/2017/decorative" val="1"/>
              </a:ext>
            </a:extLst>
          </p:cNvPr>
          <p:cNvSpPr/>
          <p:nvPr/>
        </p:nvSpPr>
        <p:spPr>
          <a:xfrm>
            <a:off x="360045" y="5037814"/>
            <a:ext cx="5486400" cy="1463040"/>
          </a:xfrm>
          <a:prstGeom prst="rect">
            <a:avLst/>
          </a:prstGeom>
          <a:solidFill>
            <a:srgbClr val="FFFFFF"/>
          </a:solidFill>
          <a:ln w="12700">
            <a:noFill/>
            <a:prstDash val="solid"/>
          </a:ln>
          <a:effectLst>
            <a:outerShdw blurRad="101600" dist="38100" dir="8100000" algn="bl" rotWithShape="0">
              <a:srgbClr val="000000">
                <a:alpha val="10000"/>
              </a:srgbClr>
            </a:outerShdw>
          </a:effectLst>
        </p:spPr>
        <p:txBody>
          <a:bodyPr/>
          <a:lstStyle/>
          <a:p>
            <a:endParaRPr lang="sv-SE" sz="2400"/>
          </a:p>
        </p:txBody>
      </p:sp>
      <p:sp>
        <p:nvSpPr>
          <p:cNvPr id="36" name="Shape 13">
            <a:extLst>
              <a:ext uri="{FF2B5EF4-FFF2-40B4-BE49-F238E27FC236}">
                <a16:creationId xmlns:a16="http://schemas.microsoft.com/office/drawing/2014/main" id="{C5C804D9-4675-DFF2-EAD3-4645F66C0CFA}"/>
              </a:ext>
              <a:ext uri="{C183D7F6-B498-43B3-948B-1728B52AA6E4}">
                <adec:decorative xmlns:adec="http://schemas.microsoft.com/office/drawing/2017/decorative" val="1"/>
              </a:ext>
            </a:extLst>
          </p:cNvPr>
          <p:cNvSpPr/>
          <p:nvPr/>
        </p:nvSpPr>
        <p:spPr>
          <a:xfrm>
            <a:off x="349758" y="5034640"/>
            <a:ext cx="138303" cy="1472840"/>
          </a:xfrm>
          <a:prstGeom prst="rect">
            <a:avLst/>
          </a:prstGeom>
          <a:solidFill>
            <a:schemeClr val="accent6">
              <a:lumMod val="50000"/>
            </a:schemeClr>
          </a:solidFill>
          <a:ln w="12700">
            <a:noFill/>
            <a:prstDash val="solid"/>
          </a:ln>
        </p:spPr>
        <p:txBody>
          <a:bodyPr/>
          <a:lstStyle/>
          <a:p>
            <a:endParaRPr lang="sv-SE" sz="2400"/>
          </a:p>
        </p:txBody>
      </p:sp>
      <p:sp>
        <p:nvSpPr>
          <p:cNvPr id="38" name="Text 14">
            <a:extLst>
              <a:ext uri="{FF2B5EF4-FFF2-40B4-BE49-F238E27FC236}">
                <a16:creationId xmlns:a16="http://schemas.microsoft.com/office/drawing/2014/main" id="{01C41DA5-B96B-24C5-FE5A-F6AE7AD6AD19}"/>
              </a:ext>
            </a:extLst>
          </p:cNvPr>
          <p:cNvSpPr/>
          <p:nvPr/>
        </p:nvSpPr>
        <p:spPr>
          <a:xfrm>
            <a:off x="628269" y="5166360"/>
            <a:ext cx="5120640" cy="365760"/>
          </a:xfrm>
          <a:prstGeom prst="rect">
            <a:avLst/>
          </a:prstGeom>
          <a:noFill/>
          <a:ln>
            <a:noFill/>
          </a:ln>
        </p:spPr>
        <p:txBody>
          <a:bodyPr wrap="square" rtlCol="0" anchor="ctr"/>
          <a:lstStyle/>
          <a:p>
            <a:r>
              <a:rPr lang="en-US" sz="1333" b="1" dirty="0">
                <a:solidFill>
                  <a:schemeClr val="accent1"/>
                </a:solidFill>
                <a:latin typeface="Calibri" pitchFamily="34" charset="0"/>
                <a:ea typeface="Calibri" pitchFamily="34" charset="-122"/>
                <a:cs typeface="Calibri" pitchFamily="34" charset="-120"/>
              </a:rPr>
              <a:t>Prop. 2025/26:195</a:t>
            </a:r>
            <a:endParaRPr lang="en-US" sz="1333" dirty="0">
              <a:solidFill>
                <a:schemeClr val="accent1"/>
              </a:solidFill>
            </a:endParaRPr>
          </a:p>
        </p:txBody>
      </p:sp>
      <p:sp>
        <p:nvSpPr>
          <p:cNvPr id="40" name="Text 15">
            <a:extLst>
              <a:ext uri="{FF2B5EF4-FFF2-40B4-BE49-F238E27FC236}">
                <a16:creationId xmlns:a16="http://schemas.microsoft.com/office/drawing/2014/main" id="{2BAA30D6-9F89-966F-E1A9-4F8C6D9366C8}"/>
              </a:ext>
            </a:extLst>
          </p:cNvPr>
          <p:cNvSpPr/>
          <p:nvPr/>
        </p:nvSpPr>
        <p:spPr>
          <a:xfrm>
            <a:off x="628269" y="5471160"/>
            <a:ext cx="5120640" cy="548640"/>
          </a:xfrm>
          <a:prstGeom prst="rect">
            <a:avLst/>
          </a:prstGeom>
          <a:noFill/>
          <a:ln>
            <a:noFill/>
          </a:ln>
        </p:spPr>
        <p:txBody>
          <a:bodyPr wrap="square" rtlCol="0" anchor="ctr"/>
          <a:lstStyle/>
          <a:p>
            <a:r>
              <a:rPr lang="en-US" sz="2000" b="1" dirty="0">
                <a:solidFill>
                  <a:schemeClr val="accent1"/>
                </a:solidFill>
                <a:latin typeface="+mj-lt"/>
                <a:ea typeface="Georgia" pitchFamily="34" charset="-122"/>
                <a:cs typeface="Georgia" pitchFamily="34" charset="-120"/>
              </a:rPr>
              <a:t>Förbättrat stöd i skolan</a:t>
            </a:r>
            <a:endParaRPr lang="en-US" sz="2000" dirty="0">
              <a:solidFill>
                <a:schemeClr val="accent1"/>
              </a:solidFill>
              <a:latin typeface="+mj-lt"/>
            </a:endParaRPr>
          </a:p>
        </p:txBody>
      </p:sp>
      <p:sp>
        <p:nvSpPr>
          <p:cNvPr id="42" name="Text 16">
            <a:extLst>
              <a:ext uri="{FF2B5EF4-FFF2-40B4-BE49-F238E27FC236}">
                <a16:creationId xmlns:a16="http://schemas.microsoft.com/office/drawing/2014/main" id="{45465FCB-AD5D-54B0-4903-89A8ECCB1CC9}"/>
              </a:ext>
            </a:extLst>
          </p:cNvPr>
          <p:cNvSpPr/>
          <p:nvPr/>
        </p:nvSpPr>
        <p:spPr>
          <a:xfrm>
            <a:off x="628269" y="6044184"/>
            <a:ext cx="5120640" cy="341376"/>
          </a:xfrm>
          <a:prstGeom prst="rect">
            <a:avLst/>
          </a:prstGeom>
          <a:noFill/>
          <a:ln>
            <a:noFill/>
          </a:ln>
        </p:spPr>
        <p:txBody>
          <a:bodyPr wrap="square" rtlCol="0" anchor="ctr"/>
          <a:lstStyle/>
          <a:p>
            <a:r>
              <a:rPr lang="en-US" sz="1333" dirty="0">
                <a:solidFill>
                  <a:schemeClr val="accent3">
                    <a:lumMod val="60000"/>
                    <a:lumOff val="40000"/>
                  </a:schemeClr>
                </a:solidFill>
                <a:latin typeface="Calibri" pitchFamily="34" charset="0"/>
                <a:ea typeface="Calibri" pitchFamily="34" charset="-122"/>
                <a:cs typeface="Calibri" pitchFamily="34" charset="-120"/>
              </a:rPr>
              <a:t>Ikraftträdande: 1 jul 2028</a:t>
            </a:r>
            <a:endParaRPr lang="en-US" sz="1333" dirty="0">
              <a:solidFill>
                <a:schemeClr val="accent3">
                  <a:lumMod val="60000"/>
                  <a:lumOff val="40000"/>
                </a:schemeClr>
              </a:solidFill>
            </a:endParaRPr>
          </a:p>
        </p:txBody>
      </p:sp>
      <p:sp>
        <p:nvSpPr>
          <p:cNvPr id="44" name="Shape 17">
            <a:extLst>
              <a:ext uri="{FF2B5EF4-FFF2-40B4-BE49-F238E27FC236}">
                <a16:creationId xmlns:a16="http://schemas.microsoft.com/office/drawing/2014/main" id="{BF5DB747-D66A-5894-5579-9BCAEB96721A}"/>
              </a:ext>
              <a:ext uri="{C183D7F6-B498-43B3-948B-1728B52AA6E4}">
                <adec:decorative xmlns:adec="http://schemas.microsoft.com/office/drawing/2017/decorative" val="1"/>
              </a:ext>
            </a:extLst>
          </p:cNvPr>
          <p:cNvSpPr/>
          <p:nvPr/>
        </p:nvSpPr>
        <p:spPr>
          <a:xfrm>
            <a:off x="6334125" y="1668192"/>
            <a:ext cx="5486400" cy="1463040"/>
          </a:xfrm>
          <a:prstGeom prst="rect">
            <a:avLst/>
          </a:prstGeom>
          <a:solidFill>
            <a:srgbClr val="FFFFFF"/>
          </a:solidFill>
          <a:ln w="12700">
            <a:noFill/>
            <a:prstDash val="solid"/>
          </a:ln>
          <a:effectLst>
            <a:outerShdw blurRad="101600" dist="38100" dir="8100000" algn="bl" rotWithShape="0">
              <a:srgbClr val="000000">
                <a:alpha val="10000"/>
              </a:srgbClr>
            </a:outerShdw>
          </a:effectLst>
        </p:spPr>
        <p:txBody>
          <a:bodyPr/>
          <a:lstStyle/>
          <a:p>
            <a:endParaRPr lang="sv-SE" sz="2400"/>
          </a:p>
        </p:txBody>
      </p:sp>
      <p:sp>
        <p:nvSpPr>
          <p:cNvPr id="52" name="Shape 8">
            <a:extLst>
              <a:ext uri="{FF2B5EF4-FFF2-40B4-BE49-F238E27FC236}">
                <a16:creationId xmlns:a16="http://schemas.microsoft.com/office/drawing/2014/main" id="{E1700AC2-2E5D-AB87-7625-4D07EEC4AC0A}"/>
              </a:ext>
              <a:ext uri="{C183D7F6-B498-43B3-948B-1728B52AA6E4}">
                <adec:decorative xmlns:adec="http://schemas.microsoft.com/office/drawing/2017/decorative" val="1"/>
              </a:ext>
            </a:extLst>
          </p:cNvPr>
          <p:cNvSpPr/>
          <p:nvPr/>
        </p:nvSpPr>
        <p:spPr>
          <a:xfrm>
            <a:off x="6321933" y="1665018"/>
            <a:ext cx="146304" cy="1463040"/>
          </a:xfrm>
          <a:prstGeom prst="rect">
            <a:avLst/>
          </a:prstGeom>
          <a:solidFill>
            <a:schemeClr val="accent6">
              <a:lumMod val="50000"/>
            </a:schemeClr>
          </a:solidFill>
          <a:ln w="12700">
            <a:noFill/>
            <a:prstDash val="solid"/>
          </a:ln>
        </p:spPr>
        <p:txBody>
          <a:bodyPr/>
          <a:lstStyle/>
          <a:p>
            <a:endParaRPr lang="sv-SE" sz="2400"/>
          </a:p>
        </p:txBody>
      </p:sp>
      <p:sp>
        <p:nvSpPr>
          <p:cNvPr id="46" name="Text 19">
            <a:extLst>
              <a:ext uri="{FF2B5EF4-FFF2-40B4-BE49-F238E27FC236}">
                <a16:creationId xmlns:a16="http://schemas.microsoft.com/office/drawing/2014/main" id="{CEF98783-6B88-05F5-F2F1-D843B659CA7F}"/>
              </a:ext>
            </a:extLst>
          </p:cNvPr>
          <p:cNvSpPr/>
          <p:nvPr/>
        </p:nvSpPr>
        <p:spPr>
          <a:xfrm>
            <a:off x="6602349" y="1790112"/>
            <a:ext cx="5120640" cy="365760"/>
          </a:xfrm>
          <a:prstGeom prst="rect">
            <a:avLst/>
          </a:prstGeom>
          <a:noFill/>
          <a:ln>
            <a:noFill/>
          </a:ln>
        </p:spPr>
        <p:txBody>
          <a:bodyPr wrap="square" rtlCol="0" anchor="ctr"/>
          <a:lstStyle/>
          <a:p>
            <a:r>
              <a:rPr lang="en-US" sz="1333" b="1" dirty="0">
                <a:solidFill>
                  <a:schemeClr val="accent1"/>
                </a:solidFill>
                <a:latin typeface="Calibri" pitchFamily="34" charset="0"/>
                <a:ea typeface="Calibri" pitchFamily="34" charset="-122"/>
                <a:cs typeface="Calibri" pitchFamily="34" charset="-120"/>
              </a:rPr>
              <a:t>Prop. 2025/26:196</a:t>
            </a:r>
            <a:endParaRPr lang="en-US" sz="1333" dirty="0">
              <a:solidFill>
                <a:schemeClr val="accent1"/>
              </a:solidFill>
            </a:endParaRPr>
          </a:p>
        </p:txBody>
      </p:sp>
      <p:sp>
        <p:nvSpPr>
          <p:cNvPr id="48" name="Text 20">
            <a:extLst>
              <a:ext uri="{FF2B5EF4-FFF2-40B4-BE49-F238E27FC236}">
                <a16:creationId xmlns:a16="http://schemas.microsoft.com/office/drawing/2014/main" id="{78FE3AE7-5BFD-B4D6-7CD5-EFA349A75779}"/>
              </a:ext>
            </a:extLst>
          </p:cNvPr>
          <p:cNvSpPr/>
          <p:nvPr/>
        </p:nvSpPr>
        <p:spPr>
          <a:xfrm>
            <a:off x="6602349" y="2094912"/>
            <a:ext cx="5120640" cy="548640"/>
          </a:xfrm>
          <a:prstGeom prst="rect">
            <a:avLst/>
          </a:prstGeom>
          <a:noFill/>
          <a:ln>
            <a:noFill/>
          </a:ln>
        </p:spPr>
        <p:txBody>
          <a:bodyPr wrap="square" rtlCol="0" anchor="ctr"/>
          <a:lstStyle/>
          <a:p>
            <a:r>
              <a:rPr lang="en-US" sz="2000" b="1" dirty="0">
                <a:solidFill>
                  <a:schemeClr val="accent1"/>
                </a:solidFill>
                <a:ea typeface="Georgia" pitchFamily="34" charset="-122"/>
                <a:cs typeface="Georgia" pitchFamily="34" charset="-120"/>
              </a:rPr>
              <a:t>Tid för undervisningsuppdraget</a:t>
            </a:r>
            <a:endParaRPr lang="en-US" sz="2000" dirty="0">
              <a:solidFill>
                <a:schemeClr val="accent1"/>
              </a:solidFill>
            </a:endParaRPr>
          </a:p>
        </p:txBody>
      </p:sp>
      <p:sp>
        <p:nvSpPr>
          <p:cNvPr id="50" name="Text 21">
            <a:extLst>
              <a:ext uri="{FF2B5EF4-FFF2-40B4-BE49-F238E27FC236}">
                <a16:creationId xmlns:a16="http://schemas.microsoft.com/office/drawing/2014/main" id="{7F3EDD94-CC38-B5BD-EE65-2DA4ED65FD37}"/>
              </a:ext>
            </a:extLst>
          </p:cNvPr>
          <p:cNvSpPr/>
          <p:nvPr/>
        </p:nvSpPr>
        <p:spPr>
          <a:xfrm>
            <a:off x="6602349" y="2667936"/>
            <a:ext cx="5120640" cy="341376"/>
          </a:xfrm>
          <a:prstGeom prst="rect">
            <a:avLst/>
          </a:prstGeom>
          <a:noFill/>
          <a:ln>
            <a:noFill/>
          </a:ln>
        </p:spPr>
        <p:txBody>
          <a:bodyPr wrap="square" rtlCol="0" anchor="ctr"/>
          <a:lstStyle/>
          <a:p>
            <a:r>
              <a:rPr lang="en-US" sz="1333" dirty="0">
                <a:solidFill>
                  <a:schemeClr val="accent3">
                    <a:lumMod val="60000"/>
                    <a:lumOff val="40000"/>
                  </a:schemeClr>
                </a:solidFill>
                <a:latin typeface="Calibri" pitchFamily="34" charset="0"/>
                <a:ea typeface="Calibri" pitchFamily="34" charset="-122"/>
                <a:cs typeface="Calibri" pitchFamily="34" charset="-120"/>
              </a:rPr>
              <a:t>Ikraftträdande: Stegvis 2026–2028</a:t>
            </a:r>
            <a:endParaRPr lang="en-US" sz="1333" dirty="0">
              <a:solidFill>
                <a:schemeClr val="accent3">
                  <a:lumMod val="60000"/>
                  <a:lumOff val="40000"/>
                </a:schemeClr>
              </a:solidFill>
            </a:endParaRPr>
          </a:p>
        </p:txBody>
      </p:sp>
      <p:sp>
        <p:nvSpPr>
          <p:cNvPr id="54" name="Shape 22">
            <a:extLst>
              <a:ext uri="{FF2B5EF4-FFF2-40B4-BE49-F238E27FC236}">
                <a16:creationId xmlns:a16="http://schemas.microsoft.com/office/drawing/2014/main" id="{3A4F1E63-92DE-D717-53F7-C9D5CAE945B7}"/>
              </a:ext>
              <a:ext uri="{C183D7F6-B498-43B3-948B-1728B52AA6E4}">
                <adec:decorative xmlns:adec="http://schemas.microsoft.com/office/drawing/2017/decorative" val="1"/>
              </a:ext>
            </a:extLst>
          </p:cNvPr>
          <p:cNvSpPr/>
          <p:nvPr/>
        </p:nvSpPr>
        <p:spPr>
          <a:xfrm>
            <a:off x="6334125" y="3328180"/>
            <a:ext cx="5486400" cy="1463040"/>
          </a:xfrm>
          <a:prstGeom prst="rect">
            <a:avLst/>
          </a:prstGeom>
          <a:solidFill>
            <a:srgbClr val="FFFFFF"/>
          </a:solidFill>
          <a:ln w="12700">
            <a:noFill/>
            <a:prstDash val="solid"/>
          </a:ln>
          <a:effectLst>
            <a:outerShdw blurRad="101600" dist="38100" dir="8100000" algn="bl" rotWithShape="0">
              <a:srgbClr val="000000">
                <a:alpha val="10000"/>
              </a:srgbClr>
            </a:outerShdw>
          </a:effectLst>
        </p:spPr>
        <p:txBody>
          <a:bodyPr/>
          <a:lstStyle/>
          <a:p>
            <a:endParaRPr lang="sv-SE" sz="2400"/>
          </a:p>
        </p:txBody>
      </p:sp>
      <p:sp>
        <p:nvSpPr>
          <p:cNvPr id="62" name="Shape 8">
            <a:extLst>
              <a:ext uri="{FF2B5EF4-FFF2-40B4-BE49-F238E27FC236}">
                <a16:creationId xmlns:a16="http://schemas.microsoft.com/office/drawing/2014/main" id="{8429FEA8-1BDF-E88B-2289-FE3CC042848F}"/>
              </a:ext>
              <a:ext uri="{C183D7F6-B498-43B3-948B-1728B52AA6E4}">
                <adec:decorative xmlns:adec="http://schemas.microsoft.com/office/drawing/2017/decorative" val="1"/>
              </a:ext>
            </a:extLst>
          </p:cNvPr>
          <p:cNvSpPr/>
          <p:nvPr/>
        </p:nvSpPr>
        <p:spPr>
          <a:xfrm>
            <a:off x="6321933" y="3328180"/>
            <a:ext cx="146304" cy="1463040"/>
          </a:xfrm>
          <a:prstGeom prst="rect">
            <a:avLst/>
          </a:prstGeom>
          <a:solidFill>
            <a:schemeClr val="accent6">
              <a:lumMod val="50000"/>
            </a:schemeClr>
          </a:solidFill>
          <a:ln w="12700">
            <a:noFill/>
            <a:prstDash val="solid"/>
          </a:ln>
        </p:spPr>
        <p:txBody>
          <a:bodyPr/>
          <a:lstStyle/>
          <a:p>
            <a:endParaRPr lang="sv-SE" sz="2400"/>
          </a:p>
        </p:txBody>
      </p:sp>
      <p:sp>
        <p:nvSpPr>
          <p:cNvPr id="56" name="Text 24">
            <a:extLst>
              <a:ext uri="{FF2B5EF4-FFF2-40B4-BE49-F238E27FC236}">
                <a16:creationId xmlns:a16="http://schemas.microsoft.com/office/drawing/2014/main" id="{CE411901-C9F7-B575-2C52-0C007491301D}"/>
              </a:ext>
            </a:extLst>
          </p:cNvPr>
          <p:cNvSpPr/>
          <p:nvPr/>
        </p:nvSpPr>
        <p:spPr>
          <a:xfrm>
            <a:off x="6602349" y="3450100"/>
            <a:ext cx="5120640" cy="365760"/>
          </a:xfrm>
          <a:prstGeom prst="rect">
            <a:avLst/>
          </a:prstGeom>
          <a:noFill/>
          <a:ln>
            <a:noFill/>
          </a:ln>
        </p:spPr>
        <p:txBody>
          <a:bodyPr wrap="square" rtlCol="0" anchor="ctr"/>
          <a:lstStyle/>
          <a:p>
            <a:r>
              <a:rPr lang="en-US" sz="1333" b="1" dirty="0">
                <a:solidFill>
                  <a:schemeClr val="accent1"/>
                </a:solidFill>
                <a:latin typeface="Calibri" pitchFamily="34" charset="0"/>
                <a:ea typeface="Calibri" pitchFamily="34" charset="-122"/>
                <a:cs typeface="Calibri" pitchFamily="34" charset="-120"/>
              </a:rPr>
              <a:t>Prop. 2025/26:197</a:t>
            </a:r>
            <a:endParaRPr lang="en-US" sz="1333" dirty="0">
              <a:solidFill>
                <a:schemeClr val="accent1"/>
              </a:solidFill>
            </a:endParaRPr>
          </a:p>
        </p:txBody>
      </p:sp>
      <p:sp>
        <p:nvSpPr>
          <p:cNvPr id="58" name="Text 25">
            <a:extLst>
              <a:ext uri="{FF2B5EF4-FFF2-40B4-BE49-F238E27FC236}">
                <a16:creationId xmlns:a16="http://schemas.microsoft.com/office/drawing/2014/main" id="{E90D19A0-A4CE-84A9-DB06-396C1E83D4D0}"/>
              </a:ext>
            </a:extLst>
          </p:cNvPr>
          <p:cNvSpPr/>
          <p:nvPr/>
        </p:nvSpPr>
        <p:spPr>
          <a:xfrm>
            <a:off x="6602349" y="3754900"/>
            <a:ext cx="5120640" cy="548640"/>
          </a:xfrm>
          <a:prstGeom prst="rect">
            <a:avLst/>
          </a:prstGeom>
          <a:noFill/>
          <a:ln>
            <a:noFill/>
          </a:ln>
        </p:spPr>
        <p:txBody>
          <a:bodyPr wrap="square" rtlCol="0" anchor="ctr"/>
          <a:lstStyle/>
          <a:p>
            <a:r>
              <a:rPr lang="en-US" sz="2000" b="1" dirty="0">
                <a:solidFill>
                  <a:schemeClr val="accent1"/>
                </a:solidFill>
                <a:latin typeface="+mj-lt"/>
                <a:ea typeface="Georgia" pitchFamily="34" charset="-122"/>
                <a:cs typeface="Georgia" pitchFamily="34" charset="-120"/>
              </a:rPr>
              <a:t>Ett likvärdigt betygssystem</a:t>
            </a:r>
            <a:endParaRPr lang="en-US" sz="2000" dirty="0">
              <a:solidFill>
                <a:schemeClr val="accent1"/>
              </a:solidFill>
              <a:latin typeface="+mj-lt"/>
            </a:endParaRPr>
          </a:p>
        </p:txBody>
      </p:sp>
      <p:sp>
        <p:nvSpPr>
          <p:cNvPr id="60" name="Text 26">
            <a:extLst>
              <a:ext uri="{FF2B5EF4-FFF2-40B4-BE49-F238E27FC236}">
                <a16:creationId xmlns:a16="http://schemas.microsoft.com/office/drawing/2014/main" id="{32F1EBD6-958D-3BE8-4486-BD952CE6FACA}"/>
              </a:ext>
            </a:extLst>
          </p:cNvPr>
          <p:cNvSpPr/>
          <p:nvPr/>
        </p:nvSpPr>
        <p:spPr>
          <a:xfrm>
            <a:off x="6602349" y="4327924"/>
            <a:ext cx="5120640" cy="341376"/>
          </a:xfrm>
          <a:prstGeom prst="rect">
            <a:avLst/>
          </a:prstGeom>
          <a:noFill/>
          <a:ln>
            <a:noFill/>
          </a:ln>
        </p:spPr>
        <p:txBody>
          <a:bodyPr wrap="square" rtlCol="0" anchor="ctr"/>
          <a:lstStyle/>
          <a:p>
            <a:r>
              <a:rPr lang="en-US" sz="1333" dirty="0">
                <a:solidFill>
                  <a:schemeClr val="accent3">
                    <a:lumMod val="60000"/>
                    <a:lumOff val="40000"/>
                  </a:schemeClr>
                </a:solidFill>
                <a:latin typeface="Calibri" pitchFamily="34" charset="0"/>
                <a:ea typeface="Calibri" pitchFamily="34" charset="-122"/>
                <a:cs typeface="Calibri" pitchFamily="34" charset="-120"/>
              </a:rPr>
              <a:t>Ikraftträdande: Stegvis 2028, 2030 och 2031</a:t>
            </a:r>
            <a:endParaRPr lang="en-US" sz="1333" dirty="0">
              <a:solidFill>
                <a:schemeClr val="accent3">
                  <a:lumMod val="60000"/>
                  <a:lumOff val="40000"/>
                </a:schemeClr>
              </a:solidFill>
            </a:endParaRPr>
          </a:p>
        </p:txBody>
      </p:sp>
      <p:sp>
        <p:nvSpPr>
          <p:cNvPr id="64" name="Shape 27">
            <a:extLst>
              <a:ext uri="{FF2B5EF4-FFF2-40B4-BE49-F238E27FC236}">
                <a16:creationId xmlns:a16="http://schemas.microsoft.com/office/drawing/2014/main" id="{421D16C3-6044-2128-4F4C-490B81EAABD3}"/>
              </a:ext>
              <a:ext uri="{C183D7F6-B498-43B3-948B-1728B52AA6E4}">
                <adec:decorative xmlns:adec="http://schemas.microsoft.com/office/drawing/2017/decorative" val="1"/>
              </a:ext>
            </a:extLst>
          </p:cNvPr>
          <p:cNvSpPr/>
          <p:nvPr/>
        </p:nvSpPr>
        <p:spPr>
          <a:xfrm>
            <a:off x="6334125" y="5016304"/>
            <a:ext cx="5486400" cy="1463040"/>
          </a:xfrm>
          <a:prstGeom prst="rect">
            <a:avLst/>
          </a:prstGeom>
          <a:solidFill>
            <a:srgbClr val="FFFFFF"/>
          </a:solidFill>
          <a:ln w="12700">
            <a:noFill/>
            <a:prstDash val="solid"/>
          </a:ln>
          <a:effectLst>
            <a:outerShdw blurRad="101600" dist="38100" dir="8100000" algn="bl" rotWithShape="0">
              <a:srgbClr val="000000">
                <a:alpha val="10000"/>
              </a:srgbClr>
            </a:outerShdw>
          </a:effectLst>
        </p:spPr>
        <p:txBody>
          <a:bodyPr/>
          <a:lstStyle/>
          <a:p>
            <a:endParaRPr lang="sv-SE" sz="2400"/>
          </a:p>
        </p:txBody>
      </p:sp>
      <p:sp>
        <p:nvSpPr>
          <p:cNvPr id="72" name="Shape 8">
            <a:extLst>
              <a:ext uri="{FF2B5EF4-FFF2-40B4-BE49-F238E27FC236}">
                <a16:creationId xmlns:a16="http://schemas.microsoft.com/office/drawing/2014/main" id="{CB345594-AC7F-2E8B-ABA1-DFDE226D3753}"/>
              </a:ext>
              <a:ext uri="{C183D7F6-B498-43B3-948B-1728B52AA6E4}">
                <adec:decorative xmlns:adec="http://schemas.microsoft.com/office/drawing/2017/decorative" val="1"/>
              </a:ext>
            </a:extLst>
          </p:cNvPr>
          <p:cNvSpPr/>
          <p:nvPr/>
        </p:nvSpPr>
        <p:spPr>
          <a:xfrm>
            <a:off x="6321933" y="5016304"/>
            <a:ext cx="146304" cy="1463040"/>
          </a:xfrm>
          <a:prstGeom prst="rect">
            <a:avLst/>
          </a:prstGeom>
          <a:solidFill>
            <a:schemeClr val="accent6">
              <a:lumMod val="50000"/>
            </a:schemeClr>
          </a:solidFill>
          <a:ln w="12700">
            <a:noFill/>
            <a:prstDash val="solid"/>
          </a:ln>
        </p:spPr>
        <p:txBody>
          <a:bodyPr/>
          <a:lstStyle/>
          <a:p>
            <a:endParaRPr lang="sv-SE" sz="2400"/>
          </a:p>
        </p:txBody>
      </p:sp>
      <p:sp>
        <p:nvSpPr>
          <p:cNvPr id="66" name="Text 29">
            <a:extLst>
              <a:ext uri="{FF2B5EF4-FFF2-40B4-BE49-F238E27FC236}">
                <a16:creationId xmlns:a16="http://schemas.microsoft.com/office/drawing/2014/main" id="{08E812F9-7497-EBBD-FC57-D7106BCB3F35}"/>
              </a:ext>
            </a:extLst>
          </p:cNvPr>
          <p:cNvSpPr/>
          <p:nvPr/>
        </p:nvSpPr>
        <p:spPr>
          <a:xfrm>
            <a:off x="6602349" y="5138224"/>
            <a:ext cx="5120640" cy="365760"/>
          </a:xfrm>
          <a:prstGeom prst="rect">
            <a:avLst/>
          </a:prstGeom>
          <a:noFill/>
          <a:ln>
            <a:noFill/>
          </a:ln>
        </p:spPr>
        <p:txBody>
          <a:bodyPr wrap="square" rtlCol="0" anchor="ctr"/>
          <a:lstStyle/>
          <a:p>
            <a:r>
              <a:rPr lang="en-US" sz="1333" b="1" dirty="0">
                <a:solidFill>
                  <a:schemeClr val="accent1"/>
                </a:solidFill>
                <a:latin typeface="Calibri" pitchFamily="34" charset="0"/>
                <a:ea typeface="Calibri" pitchFamily="34" charset="-122"/>
                <a:cs typeface="Calibri" pitchFamily="34" charset="-120"/>
              </a:rPr>
              <a:t>Prop. 2025/26:198</a:t>
            </a:r>
            <a:endParaRPr lang="en-US" sz="1333" dirty="0">
              <a:solidFill>
                <a:schemeClr val="accent1"/>
              </a:solidFill>
            </a:endParaRPr>
          </a:p>
        </p:txBody>
      </p:sp>
      <p:sp>
        <p:nvSpPr>
          <p:cNvPr id="68" name="Text 30">
            <a:extLst>
              <a:ext uri="{FF2B5EF4-FFF2-40B4-BE49-F238E27FC236}">
                <a16:creationId xmlns:a16="http://schemas.microsoft.com/office/drawing/2014/main" id="{E86C6BF7-13FB-1FD7-029A-7211EAD48D8D}"/>
              </a:ext>
            </a:extLst>
          </p:cNvPr>
          <p:cNvSpPr/>
          <p:nvPr/>
        </p:nvSpPr>
        <p:spPr>
          <a:xfrm>
            <a:off x="6602349" y="5443024"/>
            <a:ext cx="5120640" cy="548640"/>
          </a:xfrm>
          <a:prstGeom prst="rect">
            <a:avLst/>
          </a:prstGeom>
          <a:noFill/>
          <a:ln>
            <a:noFill/>
          </a:ln>
        </p:spPr>
        <p:txBody>
          <a:bodyPr wrap="square" rtlCol="0" anchor="ctr"/>
          <a:lstStyle/>
          <a:p>
            <a:r>
              <a:rPr lang="en-US" sz="2000" b="1" dirty="0">
                <a:solidFill>
                  <a:schemeClr val="accent1"/>
                </a:solidFill>
                <a:latin typeface="+mj-lt"/>
                <a:ea typeface="Georgia" pitchFamily="34" charset="-122"/>
                <a:cs typeface="Georgia" pitchFamily="34" charset="-120"/>
              </a:rPr>
              <a:t>Bättre förutsättningar för yrkesutbildning</a:t>
            </a:r>
            <a:endParaRPr lang="en-US" sz="2000" dirty="0">
              <a:solidFill>
                <a:schemeClr val="accent1"/>
              </a:solidFill>
              <a:latin typeface="+mj-lt"/>
            </a:endParaRPr>
          </a:p>
        </p:txBody>
      </p:sp>
      <p:sp>
        <p:nvSpPr>
          <p:cNvPr id="70" name="Text 31">
            <a:extLst>
              <a:ext uri="{FF2B5EF4-FFF2-40B4-BE49-F238E27FC236}">
                <a16:creationId xmlns:a16="http://schemas.microsoft.com/office/drawing/2014/main" id="{F796A852-E980-F9B4-5835-1290B52DA29D}"/>
              </a:ext>
            </a:extLst>
          </p:cNvPr>
          <p:cNvSpPr/>
          <p:nvPr/>
        </p:nvSpPr>
        <p:spPr>
          <a:xfrm>
            <a:off x="6602349" y="6016048"/>
            <a:ext cx="5120640" cy="341376"/>
          </a:xfrm>
          <a:prstGeom prst="rect">
            <a:avLst/>
          </a:prstGeom>
          <a:noFill/>
          <a:ln>
            <a:noFill/>
          </a:ln>
        </p:spPr>
        <p:txBody>
          <a:bodyPr wrap="square" rtlCol="0" anchor="ctr"/>
          <a:lstStyle/>
          <a:p>
            <a:r>
              <a:rPr lang="en-US" sz="1333" dirty="0">
                <a:solidFill>
                  <a:schemeClr val="accent3">
                    <a:lumMod val="60000"/>
                    <a:lumOff val="40000"/>
                  </a:schemeClr>
                </a:solidFill>
                <a:latin typeface="Calibri" pitchFamily="34" charset="0"/>
                <a:ea typeface="Calibri" pitchFamily="34" charset="-122"/>
                <a:cs typeface="Calibri" pitchFamily="34" charset="-120"/>
              </a:rPr>
              <a:t>Ikraftträdande: 1 jul 2026 / 2028</a:t>
            </a:r>
            <a:endParaRPr lang="en-US" sz="1333" dirty="0">
              <a:solidFill>
                <a:schemeClr val="accent3">
                  <a:lumMod val="60000"/>
                  <a:lumOff val="40000"/>
                </a:schemeClr>
              </a:solidFill>
            </a:endParaRPr>
          </a:p>
        </p:txBody>
      </p:sp>
    </p:spTree>
    <p:extLst>
      <p:ext uri="{BB962C8B-B14F-4D97-AF65-F5344CB8AC3E}">
        <p14:creationId xmlns:p14="http://schemas.microsoft.com/office/powerpoint/2010/main" val="14719742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0B68ECE1-EDD5-4FAF-12D4-7EFC1E7CB2BE}"/>
              </a:ext>
            </a:extLst>
          </p:cNvPr>
          <p:cNvSpPr>
            <a:spLocks noGrp="1"/>
          </p:cNvSpPr>
          <p:nvPr>
            <p:ph type="title"/>
          </p:nvPr>
        </p:nvSpPr>
        <p:spPr/>
        <p:txBody>
          <a:bodyPr/>
          <a:lstStyle/>
          <a:p>
            <a:r>
              <a:rPr lang="sv-SE" dirty="0"/>
              <a:t>Skolverkets arbete</a:t>
            </a:r>
          </a:p>
        </p:txBody>
      </p:sp>
      <p:sp>
        <p:nvSpPr>
          <p:cNvPr id="5" name="Platshållare för innehåll 4">
            <a:extLst>
              <a:ext uri="{FF2B5EF4-FFF2-40B4-BE49-F238E27FC236}">
                <a16:creationId xmlns:a16="http://schemas.microsoft.com/office/drawing/2014/main" id="{C47E5111-61B3-7447-6B11-0AA3C2C9E8C7}"/>
              </a:ext>
            </a:extLst>
          </p:cNvPr>
          <p:cNvSpPr>
            <a:spLocks noGrp="1"/>
          </p:cNvSpPr>
          <p:nvPr>
            <p:ph idx="1"/>
          </p:nvPr>
        </p:nvSpPr>
        <p:spPr>
          <a:xfrm>
            <a:off x="233362" y="1920393"/>
            <a:ext cx="6126798" cy="4099768"/>
          </a:xfrm>
        </p:spPr>
        <p:txBody>
          <a:bodyPr/>
          <a:lstStyle/>
          <a:p>
            <a:r>
              <a:rPr lang="sv-SE" dirty="0"/>
              <a:t>Uppdrag till Skolverket</a:t>
            </a:r>
          </a:p>
          <a:p>
            <a:pPr lvl="1"/>
            <a:r>
              <a:rPr lang="sv-SE" sz="1600" dirty="0"/>
              <a:t>Exempelvis nya läroplaner och likvärdigt betygssystem </a:t>
            </a:r>
          </a:p>
          <a:p>
            <a:pPr lvl="1"/>
            <a:r>
              <a:rPr lang="sv-SE" sz="1600" dirty="0"/>
              <a:t>Yrkesprov</a:t>
            </a:r>
          </a:p>
          <a:p>
            <a:pPr lvl="1"/>
            <a:r>
              <a:rPr lang="sv-SE" sz="1600" dirty="0"/>
              <a:t>Stöd kring hur svenska kan integreras med vård- och omsorgsutbildningar i </a:t>
            </a:r>
            <a:r>
              <a:rPr lang="sv-SE" sz="1600" dirty="0" err="1"/>
              <a:t>komvux</a:t>
            </a:r>
            <a:endParaRPr lang="sv-SE" sz="1600" dirty="0"/>
          </a:p>
          <a:p>
            <a:r>
              <a:rPr lang="sv-SE" dirty="0"/>
              <a:t>Kommunikationsinsatser och implementeringsstöd </a:t>
            </a:r>
          </a:p>
          <a:p>
            <a:pPr lvl="1"/>
            <a:r>
              <a:rPr lang="sv-SE" sz="1600" dirty="0"/>
              <a:t>Samordnat utifrån kommande reformer och anpassat utifrån        respektive skolform </a:t>
            </a:r>
          </a:p>
          <a:p>
            <a:pPr marL="180975" lvl="1" indent="0">
              <a:buNone/>
            </a:pPr>
            <a:endParaRPr lang="sv-SE" sz="1600" dirty="0"/>
          </a:p>
          <a:p>
            <a:pPr marL="180975" lvl="1" indent="0">
              <a:buNone/>
            </a:pPr>
            <a:endParaRPr lang="sv-SE" dirty="0"/>
          </a:p>
          <a:p>
            <a:pPr marL="0" indent="0">
              <a:buNone/>
            </a:pPr>
            <a:endParaRPr lang="sv-SE" dirty="0"/>
          </a:p>
          <a:p>
            <a:pPr marL="0" indent="0">
              <a:buNone/>
            </a:pPr>
            <a:endParaRPr lang="sv-SE" dirty="0"/>
          </a:p>
        </p:txBody>
      </p:sp>
      <p:grpSp>
        <p:nvGrpSpPr>
          <p:cNvPr id="2" name="Textbox" descr="Länk till webbplats på skolverket.se">
            <a:extLst>
              <a:ext uri="{FF2B5EF4-FFF2-40B4-BE49-F238E27FC236}">
                <a16:creationId xmlns:a16="http://schemas.microsoft.com/office/drawing/2014/main" id="{1DB266F8-7000-6CE4-4029-6BEBD0D2CDCE}"/>
              </a:ext>
            </a:extLst>
          </p:cNvPr>
          <p:cNvGrpSpPr/>
          <p:nvPr/>
        </p:nvGrpSpPr>
        <p:grpSpPr>
          <a:xfrm>
            <a:off x="366665" y="4571580"/>
            <a:ext cx="5608638" cy="712662"/>
            <a:chOff x="4568487" y="3182999"/>
            <a:chExt cx="3740626" cy="492000"/>
          </a:xfrm>
        </p:grpSpPr>
        <p:sp>
          <p:nvSpPr>
            <p:cNvPr id="6" name="Rektangel 5">
              <a:extLst>
                <a:ext uri="{FF2B5EF4-FFF2-40B4-BE49-F238E27FC236}">
                  <a16:creationId xmlns:a16="http://schemas.microsoft.com/office/drawing/2014/main" id="{8AD5F8D3-2521-42B8-95D3-C93B7339202E}"/>
                </a:ext>
                <a:ext uri="{C183D7F6-B498-43B3-948B-1728B52AA6E4}">
                  <adec:decorative xmlns:adec="http://schemas.microsoft.com/office/drawing/2017/decorative" val="1"/>
                </a:ext>
              </a:extLst>
            </p:cNvPr>
            <p:cNvSpPr/>
            <p:nvPr/>
          </p:nvSpPr>
          <p:spPr>
            <a:xfrm>
              <a:off x="4568487" y="3183000"/>
              <a:ext cx="517461" cy="491998"/>
            </a:xfrm>
            <a:prstGeom prst="rect">
              <a:avLst/>
            </a:prstGeom>
            <a:solidFill>
              <a:schemeClr val="accent5">
                <a:alpha val="4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7" name="Rektangel 6" descr="Länk">
              <a:extLst>
                <a:ext uri="{FF2B5EF4-FFF2-40B4-BE49-F238E27FC236}">
                  <a16:creationId xmlns:a16="http://schemas.microsoft.com/office/drawing/2014/main" id="{9331489B-3C44-A002-5421-06941B0A3CC0}"/>
                </a:ext>
              </a:extLst>
            </p:cNvPr>
            <p:cNvSpPr/>
            <p:nvPr/>
          </p:nvSpPr>
          <p:spPr>
            <a:xfrm>
              <a:off x="5072193" y="3182999"/>
              <a:ext cx="3236920" cy="492000"/>
            </a:xfrm>
            <a:prstGeom prst="rect">
              <a:avLst/>
            </a:prstGeom>
            <a:solidFill>
              <a:schemeClr val="accent4"/>
            </a:solidFill>
            <a:ln w="6348" cap="flat">
              <a:noFill/>
              <a:prstDash val="solid"/>
              <a:miter/>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endParaRPr lang="sv-SE" sz="1600" dirty="0"/>
            </a:p>
          </p:txBody>
        </p:sp>
        <p:grpSp>
          <p:nvGrpSpPr>
            <p:cNvPr id="8" name="Grupp 7">
              <a:extLst>
                <a:ext uri="{FF2B5EF4-FFF2-40B4-BE49-F238E27FC236}">
                  <a16:creationId xmlns:a16="http://schemas.microsoft.com/office/drawing/2014/main" id="{6E1DAC00-0A53-37A6-C1A0-0438BA50549B}"/>
                </a:ext>
              </a:extLst>
            </p:cNvPr>
            <p:cNvGrpSpPr/>
            <p:nvPr/>
          </p:nvGrpSpPr>
          <p:grpSpPr>
            <a:xfrm>
              <a:off x="4673484" y="3265994"/>
              <a:ext cx="306387" cy="326389"/>
              <a:chOff x="1405191" y="2130227"/>
              <a:chExt cx="306387" cy="326389"/>
            </a:xfrm>
          </p:grpSpPr>
          <p:sp>
            <p:nvSpPr>
              <p:cNvPr id="9" name="Frihandsfigur: Form 8">
                <a:extLst>
                  <a:ext uri="{FF2B5EF4-FFF2-40B4-BE49-F238E27FC236}">
                    <a16:creationId xmlns:a16="http://schemas.microsoft.com/office/drawing/2014/main" id="{B20F6DAB-0062-7EDA-2BB6-9509806B67E9}"/>
                  </a:ext>
                  <a:ext uri="{C183D7F6-B498-43B3-948B-1728B52AA6E4}">
                    <adec:decorative xmlns:adec="http://schemas.microsoft.com/office/drawing/2017/decorative" val="1"/>
                  </a:ext>
                </a:extLst>
              </p:cNvPr>
              <p:cNvSpPr/>
              <p:nvPr/>
            </p:nvSpPr>
            <p:spPr>
              <a:xfrm>
                <a:off x="1513014" y="2130227"/>
                <a:ext cx="198564" cy="177228"/>
              </a:xfrm>
              <a:custGeom>
                <a:avLst/>
                <a:gdLst>
                  <a:gd name="connsiteX0" fmla="*/ 21336 w 198564"/>
                  <a:gd name="connsiteY0" fmla="*/ 177228 h 177228"/>
                  <a:gd name="connsiteX1" fmla="*/ 21336 w 198564"/>
                  <a:gd name="connsiteY1" fmla="*/ 177228 h 177228"/>
                  <a:gd name="connsiteX2" fmla="*/ 21336 w 198564"/>
                  <a:gd name="connsiteY2" fmla="*/ 74168 h 177228"/>
                  <a:gd name="connsiteX3" fmla="*/ 74168 w 198564"/>
                  <a:gd name="connsiteY3" fmla="*/ 21336 h 177228"/>
                  <a:gd name="connsiteX4" fmla="*/ 177228 w 198564"/>
                  <a:gd name="connsiteY4" fmla="*/ 21336 h 177228"/>
                  <a:gd name="connsiteX5" fmla="*/ 177228 w 198564"/>
                  <a:gd name="connsiteY5" fmla="*/ 21336 h 177228"/>
                  <a:gd name="connsiteX6" fmla="*/ 177228 w 198564"/>
                  <a:gd name="connsiteY6" fmla="*/ 124397 h 177228"/>
                  <a:gd name="connsiteX7" fmla="*/ 124397 w 198564"/>
                  <a:gd name="connsiteY7" fmla="*/ 177228 h 177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564" h="177228">
                    <a:moveTo>
                      <a:pt x="21336" y="177228"/>
                    </a:moveTo>
                    <a:lnTo>
                      <a:pt x="21336" y="177228"/>
                    </a:lnTo>
                    <a:cubicBezTo>
                      <a:pt x="-7112" y="148781"/>
                      <a:pt x="-7112" y="102616"/>
                      <a:pt x="21336" y="74168"/>
                    </a:cubicBezTo>
                    <a:lnTo>
                      <a:pt x="74168" y="21336"/>
                    </a:lnTo>
                    <a:cubicBezTo>
                      <a:pt x="102616" y="-7112"/>
                      <a:pt x="148781" y="-7112"/>
                      <a:pt x="177228" y="21336"/>
                    </a:cubicBezTo>
                    <a:lnTo>
                      <a:pt x="177228" y="21336"/>
                    </a:lnTo>
                    <a:cubicBezTo>
                      <a:pt x="205677" y="49784"/>
                      <a:pt x="205677" y="95948"/>
                      <a:pt x="177228" y="124397"/>
                    </a:cubicBezTo>
                    <a:lnTo>
                      <a:pt x="124397" y="177228"/>
                    </a:lnTo>
                  </a:path>
                </a:pathLst>
              </a:custGeom>
              <a:noFill/>
              <a:ln w="19552" cap="rnd">
                <a:solidFill>
                  <a:schemeClr val="accent1"/>
                </a:solidFill>
                <a:prstDash val="solid"/>
                <a:miter/>
              </a:ln>
            </p:spPr>
            <p:txBody>
              <a:bodyPr rtlCol="0" anchor="ctr"/>
              <a:lstStyle/>
              <a:p>
                <a:endParaRPr lang="sv-SE" dirty="0"/>
              </a:p>
            </p:txBody>
          </p:sp>
          <p:sp>
            <p:nvSpPr>
              <p:cNvPr id="10" name="Frihandsfigur: Form 9">
                <a:extLst>
                  <a:ext uri="{FF2B5EF4-FFF2-40B4-BE49-F238E27FC236}">
                    <a16:creationId xmlns:a16="http://schemas.microsoft.com/office/drawing/2014/main" id="{933E89D5-5168-4D72-A320-DC6D66E6F923}"/>
                  </a:ext>
                  <a:ext uri="{C183D7F6-B498-43B3-948B-1728B52AA6E4}">
                    <adec:decorative xmlns:adec="http://schemas.microsoft.com/office/drawing/2017/decorative" val="1"/>
                  </a:ext>
                </a:extLst>
              </p:cNvPr>
              <p:cNvSpPr/>
              <p:nvPr/>
            </p:nvSpPr>
            <p:spPr>
              <a:xfrm>
                <a:off x="1405191" y="2279388"/>
                <a:ext cx="198564" cy="177228"/>
              </a:xfrm>
              <a:custGeom>
                <a:avLst/>
                <a:gdLst>
                  <a:gd name="connsiteX0" fmla="*/ 177228 w 198564"/>
                  <a:gd name="connsiteY0" fmla="*/ 0 h 177228"/>
                  <a:gd name="connsiteX1" fmla="*/ 177228 w 198564"/>
                  <a:gd name="connsiteY1" fmla="*/ 0 h 177228"/>
                  <a:gd name="connsiteX2" fmla="*/ 177228 w 198564"/>
                  <a:gd name="connsiteY2" fmla="*/ 103060 h 177228"/>
                  <a:gd name="connsiteX3" fmla="*/ 124397 w 198564"/>
                  <a:gd name="connsiteY3" fmla="*/ 155892 h 177228"/>
                  <a:gd name="connsiteX4" fmla="*/ 21336 w 198564"/>
                  <a:gd name="connsiteY4" fmla="*/ 155892 h 177228"/>
                  <a:gd name="connsiteX5" fmla="*/ 21336 w 198564"/>
                  <a:gd name="connsiteY5" fmla="*/ 155892 h 177228"/>
                  <a:gd name="connsiteX6" fmla="*/ 21336 w 198564"/>
                  <a:gd name="connsiteY6" fmla="*/ 52832 h 177228"/>
                  <a:gd name="connsiteX7" fmla="*/ 74168 w 198564"/>
                  <a:gd name="connsiteY7" fmla="*/ 0 h 177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564" h="177228">
                    <a:moveTo>
                      <a:pt x="177228" y="0"/>
                    </a:moveTo>
                    <a:lnTo>
                      <a:pt x="177228" y="0"/>
                    </a:lnTo>
                    <a:cubicBezTo>
                      <a:pt x="205676" y="28448"/>
                      <a:pt x="205676" y="74613"/>
                      <a:pt x="177228" y="103060"/>
                    </a:cubicBezTo>
                    <a:lnTo>
                      <a:pt x="124397" y="155892"/>
                    </a:lnTo>
                    <a:cubicBezTo>
                      <a:pt x="95948" y="184341"/>
                      <a:pt x="49784" y="184341"/>
                      <a:pt x="21336" y="155892"/>
                    </a:cubicBezTo>
                    <a:lnTo>
                      <a:pt x="21336" y="155892"/>
                    </a:lnTo>
                    <a:cubicBezTo>
                      <a:pt x="-7112" y="127445"/>
                      <a:pt x="-7112" y="81280"/>
                      <a:pt x="21336" y="52832"/>
                    </a:cubicBezTo>
                    <a:lnTo>
                      <a:pt x="74168" y="0"/>
                    </a:lnTo>
                  </a:path>
                </a:pathLst>
              </a:custGeom>
              <a:noFill/>
              <a:ln w="19552" cap="rnd">
                <a:solidFill>
                  <a:schemeClr val="accent1"/>
                </a:solidFill>
                <a:prstDash val="solid"/>
                <a:miter/>
              </a:ln>
            </p:spPr>
            <p:txBody>
              <a:bodyPr rtlCol="0" anchor="ctr"/>
              <a:lstStyle/>
              <a:p>
                <a:endParaRPr lang="sv-SE"/>
              </a:p>
            </p:txBody>
          </p:sp>
        </p:grpSp>
      </p:grpSp>
      <p:sp>
        <p:nvSpPr>
          <p:cNvPr id="12" name="textruta 11" descr="Länk till skolverket.se - Förändringar inom skolområdet">
            <a:extLst>
              <a:ext uri="{FF2B5EF4-FFF2-40B4-BE49-F238E27FC236}">
                <a16:creationId xmlns:a16="http://schemas.microsoft.com/office/drawing/2014/main" id="{2CF37FF5-B9D3-F3AC-88E7-6AF5B347F6E5}"/>
              </a:ext>
            </a:extLst>
          </p:cNvPr>
          <p:cNvSpPr txBox="1"/>
          <p:nvPr/>
        </p:nvSpPr>
        <p:spPr>
          <a:xfrm>
            <a:off x="685764" y="4687954"/>
            <a:ext cx="6100762" cy="369332"/>
          </a:xfrm>
          <a:prstGeom prst="rect">
            <a:avLst/>
          </a:prstGeom>
          <a:noFill/>
        </p:spPr>
        <p:txBody>
          <a:bodyPr wrap="square">
            <a:spAutoFit/>
          </a:bodyPr>
          <a:lstStyle/>
          <a:p>
            <a:pPr lvl="1"/>
            <a:r>
              <a:rPr lang="sv-SE" u="sng" dirty="0">
                <a:hlinkClick r:id="rId3"/>
              </a:rPr>
              <a:t>Förändringar inom skolområdet</a:t>
            </a:r>
            <a:endParaRPr lang="sv-SE" dirty="0"/>
          </a:p>
        </p:txBody>
      </p:sp>
      <p:grpSp>
        <p:nvGrpSpPr>
          <p:cNvPr id="15" name="Textbox" descr="Länk till webbplats på skolverket.se">
            <a:extLst>
              <a:ext uri="{FF2B5EF4-FFF2-40B4-BE49-F238E27FC236}">
                <a16:creationId xmlns:a16="http://schemas.microsoft.com/office/drawing/2014/main" id="{2C91FAD5-61D5-F72D-3691-EB42211FB988}"/>
              </a:ext>
            </a:extLst>
          </p:cNvPr>
          <p:cNvGrpSpPr/>
          <p:nvPr/>
        </p:nvGrpSpPr>
        <p:grpSpPr>
          <a:xfrm>
            <a:off x="334962" y="5380631"/>
            <a:ext cx="5608638" cy="790700"/>
            <a:chOff x="4568487" y="3182999"/>
            <a:chExt cx="3740626" cy="492000"/>
          </a:xfrm>
        </p:grpSpPr>
        <p:sp>
          <p:nvSpPr>
            <p:cNvPr id="16" name="Rektangel 15">
              <a:extLst>
                <a:ext uri="{FF2B5EF4-FFF2-40B4-BE49-F238E27FC236}">
                  <a16:creationId xmlns:a16="http://schemas.microsoft.com/office/drawing/2014/main" id="{C49A34A9-DFB4-86C0-DA96-5AB563150EB6}"/>
                </a:ext>
                <a:ext uri="{C183D7F6-B498-43B3-948B-1728B52AA6E4}">
                  <adec:decorative xmlns:adec="http://schemas.microsoft.com/office/drawing/2017/decorative" val="1"/>
                </a:ext>
              </a:extLst>
            </p:cNvPr>
            <p:cNvSpPr/>
            <p:nvPr/>
          </p:nvSpPr>
          <p:spPr>
            <a:xfrm>
              <a:off x="4568487" y="3183000"/>
              <a:ext cx="517461" cy="491998"/>
            </a:xfrm>
            <a:prstGeom prst="rect">
              <a:avLst/>
            </a:prstGeom>
            <a:solidFill>
              <a:schemeClr val="accent5">
                <a:alpha val="4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 name="Rektangel 16" descr="Länk">
              <a:extLst>
                <a:ext uri="{FF2B5EF4-FFF2-40B4-BE49-F238E27FC236}">
                  <a16:creationId xmlns:a16="http://schemas.microsoft.com/office/drawing/2014/main" id="{614D9898-1581-B4AE-C138-0DC9E6B82DAD}"/>
                </a:ext>
              </a:extLst>
            </p:cNvPr>
            <p:cNvSpPr/>
            <p:nvPr/>
          </p:nvSpPr>
          <p:spPr>
            <a:xfrm>
              <a:off x="5072193" y="3182999"/>
              <a:ext cx="3236920" cy="492000"/>
            </a:xfrm>
            <a:prstGeom prst="rect">
              <a:avLst/>
            </a:prstGeom>
            <a:solidFill>
              <a:schemeClr val="accent4"/>
            </a:solidFill>
            <a:ln w="6348" cap="flat">
              <a:noFill/>
              <a:prstDash val="solid"/>
              <a:miter/>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endParaRPr lang="sv-SE" sz="1600" dirty="0"/>
            </a:p>
          </p:txBody>
        </p:sp>
        <p:grpSp>
          <p:nvGrpSpPr>
            <p:cNvPr id="18" name="Grupp 17">
              <a:extLst>
                <a:ext uri="{FF2B5EF4-FFF2-40B4-BE49-F238E27FC236}">
                  <a16:creationId xmlns:a16="http://schemas.microsoft.com/office/drawing/2014/main" id="{E862E4E7-262D-1F7E-EE57-A0171EB56D1A}"/>
                </a:ext>
              </a:extLst>
            </p:cNvPr>
            <p:cNvGrpSpPr/>
            <p:nvPr/>
          </p:nvGrpSpPr>
          <p:grpSpPr>
            <a:xfrm>
              <a:off x="4673484" y="3265994"/>
              <a:ext cx="306387" cy="326389"/>
              <a:chOff x="1405191" y="2130227"/>
              <a:chExt cx="306387" cy="326389"/>
            </a:xfrm>
          </p:grpSpPr>
          <p:sp>
            <p:nvSpPr>
              <p:cNvPr id="19" name="Frihandsfigur: Form 18">
                <a:extLst>
                  <a:ext uri="{FF2B5EF4-FFF2-40B4-BE49-F238E27FC236}">
                    <a16:creationId xmlns:a16="http://schemas.microsoft.com/office/drawing/2014/main" id="{888CB080-DC90-CA82-2AAF-8B6D9F2F0407}"/>
                  </a:ext>
                  <a:ext uri="{C183D7F6-B498-43B3-948B-1728B52AA6E4}">
                    <adec:decorative xmlns:adec="http://schemas.microsoft.com/office/drawing/2017/decorative" val="1"/>
                  </a:ext>
                </a:extLst>
              </p:cNvPr>
              <p:cNvSpPr/>
              <p:nvPr/>
            </p:nvSpPr>
            <p:spPr>
              <a:xfrm>
                <a:off x="1513014" y="2130227"/>
                <a:ext cx="198564" cy="177228"/>
              </a:xfrm>
              <a:custGeom>
                <a:avLst/>
                <a:gdLst>
                  <a:gd name="connsiteX0" fmla="*/ 21336 w 198564"/>
                  <a:gd name="connsiteY0" fmla="*/ 177228 h 177228"/>
                  <a:gd name="connsiteX1" fmla="*/ 21336 w 198564"/>
                  <a:gd name="connsiteY1" fmla="*/ 177228 h 177228"/>
                  <a:gd name="connsiteX2" fmla="*/ 21336 w 198564"/>
                  <a:gd name="connsiteY2" fmla="*/ 74168 h 177228"/>
                  <a:gd name="connsiteX3" fmla="*/ 74168 w 198564"/>
                  <a:gd name="connsiteY3" fmla="*/ 21336 h 177228"/>
                  <a:gd name="connsiteX4" fmla="*/ 177228 w 198564"/>
                  <a:gd name="connsiteY4" fmla="*/ 21336 h 177228"/>
                  <a:gd name="connsiteX5" fmla="*/ 177228 w 198564"/>
                  <a:gd name="connsiteY5" fmla="*/ 21336 h 177228"/>
                  <a:gd name="connsiteX6" fmla="*/ 177228 w 198564"/>
                  <a:gd name="connsiteY6" fmla="*/ 124397 h 177228"/>
                  <a:gd name="connsiteX7" fmla="*/ 124397 w 198564"/>
                  <a:gd name="connsiteY7" fmla="*/ 177228 h 177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564" h="177228">
                    <a:moveTo>
                      <a:pt x="21336" y="177228"/>
                    </a:moveTo>
                    <a:lnTo>
                      <a:pt x="21336" y="177228"/>
                    </a:lnTo>
                    <a:cubicBezTo>
                      <a:pt x="-7112" y="148781"/>
                      <a:pt x="-7112" y="102616"/>
                      <a:pt x="21336" y="74168"/>
                    </a:cubicBezTo>
                    <a:lnTo>
                      <a:pt x="74168" y="21336"/>
                    </a:lnTo>
                    <a:cubicBezTo>
                      <a:pt x="102616" y="-7112"/>
                      <a:pt x="148781" y="-7112"/>
                      <a:pt x="177228" y="21336"/>
                    </a:cubicBezTo>
                    <a:lnTo>
                      <a:pt x="177228" y="21336"/>
                    </a:lnTo>
                    <a:cubicBezTo>
                      <a:pt x="205677" y="49784"/>
                      <a:pt x="205677" y="95948"/>
                      <a:pt x="177228" y="124397"/>
                    </a:cubicBezTo>
                    <a:lnTo>
                      <a:pt x="124397" y="177228"/>
                    </a:lnTo>
                  </a:path>
                </a:pathLst>
              </a:custGeom>
              <a:noFill/>
              <a:ln w="19552" cap="rnd">
                <a:solidFill>
                  <a:schemeClr val="accent1"/>
                </a:solidFill>
                <a:prstDash val="solid"/>
                <a:miter/>
              </a:ln>
            </p:spPr>
            <p:txBody>
              <a:bodyPr rtlCol="0" anchor="ctr"/>
              <a:lstStyle/>
              <a:p>
                <a:endParaRPr lang="sv-SE" dirty="0"/>
              </a:p>
            </p:txBody>
          </p:sp>
          <p:sp>
            <p:nvSpPr>
              <p:cNvPr id="20" name="Frihandsfigur: Form 19">
                <a:extLst>
                  <a:ext uri="{FF2B5EF4-FFF2-40B4-BE49-F238E27FC236}">
                    <a16:creationId xmlns:a16="http://schemas.microsoft.com/office/drawing/2014/main" id="{234FB43A-D94D-0BA6-EFE2-C54D19C59DA0}"/>
                  </a:ext>
                  <a:ext uri="{C183D7F6-B498-43B3-948B-1728B52AA6E4}">
                    <adec:decorative xmlns:adec="http://schemas.microsoft.com/office/drawing/2017/decorative" val="1"/>
                  </a:ext>
                </a:extLst>
              </p:cNvPr>
              <p:cNvSpPr/>
              <p:nvPr/>
            </p:nvSpPr>
            <p:spPr>
              <a:xfrm>
                <a:off x="1405191" y="2279388"/>
                <a:ext cx="198564" cy="177228"/>
              </a:xfrm>
              <a:custGeom>
                <a:avLst/>
                <a:gdLst>
                  <a:gd name="connsiteX0" fmla="*/ 177228 w 198564"/>
                  <a:gd name="connsiteY0" fmla="*/ 0 h 177228"/>
                  <a:gd name="connsiteX1" fmla="*/ 177228 w 198564"/>
                  <a:gd name="connsiteY1" fmla="*/ 0 h 177228"/>
                  <a:gd name="connsiteX2" fmla="*/ 177228 w 198564"/>
                  <a:gd name="connsiteY2" fmla="*/ 103060 h 177228"/>
                  <a:gd name="connsiteX3" fmla="*/ 124397 w 198564"/>
                  <a:gd name="connsiteY3" fmla="*/ 155892 h 177228"/>
                  <a:gd name="connsiteX4" fmla="*/ 21336 w 198564"/>
                  <a:gd name="connsiteY4" fmla="*/ 155892 h 177228"/>
                  <a:gd name="connsiteX5" fmla="*/ 21336 w 198564"/>
                  <a:gd name="connsiteY5" fmla="*/ 155892 h 177228"/>
                  <a:gd name="connsiteX6" fmla="*/ 21336 w 198564"/>
                  <a:gd name="connsiteY6" fmla="*/ 52832 h 177228"/>
                  <a:gd name="connsiteX7" fmla="*/ 74168 w 198564"/>
                  <a:gd name="connsiteY7" fmla="*/ 0 h 177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564" h="177228">
                    <a:moveTo>
                      <a:pt x="177228" y="0"/>
                    </a:moveTo>
                    <a:lnTo>
                      <a:pt x="177228" y="0"/>
                    </a:lnTo>
                    <a:cubicBezTo>
                      <a:pt x="205676" y="28448"/>
                      <a:pt x="205676" y="74613"/>
                      <a:pt x="177228" y="103060"/>
                    </a:cubicBezTo>
                    <a:lnTo>
                      <a:pt x="124397" y="155892"/>
                    </a:lnTo>
                    <a:cubicBezTo>
                      <a:pt x="95948" y="184341"/>
                      <a:pt x="49784" y="184341"/>
                      <a:pt x="21336" y="155892"/>
                    </a:cubicBezTo>
                    <a:lnTo>
                      <a:pt x="21336" y="155892"/>
                    </a:lnTo>
                    <a:cubicBezTo>
                      <a:pt x="-7112" y="127445"/>
                      <a:pt x="-7112" y="81280"/>
                      <a:pt x="21336" y="52832"/>
                    </a:cubicBezTo>
                    <a:lnTo>
                      <a:pt x="74168" y="0"/>
                    </a:lnTo>
                  </a:path>
                </a:pathLst>
              </a:custGeom>
              <a:noFill/>
              <a:ln w="19552" cap="rnd">
                <a:solidFill>
                  <a:schemeClr val="accent1"/>
                </a:solidFill>
                <a:prstDash val="solid"/>
                <a:miter/>
              </a:ln>
            </p:spPr>
            <p:txBody>
              <a:bodyPr rtlCol="0" anchor="ctr"/>
              <a:lstStyle/>
              <a:p>
                <a:endParaRPr lang="sv-SE"/>
              </a:p>
            </p:txBody>
          </p:sp>
        </p:grpSp>
      </p:grpSp>
      <p:sp>
        <p:nvSpPr>
          <p:cNvPr id="22" name="textruta 21" descr="Länk till skolverket.se - Presentation - en skola i förändring">
            <a:extLst>
              <a:ext uri="{FF2B5EF4-FFF2-40B4-BE49-F238E27FC236}">
                <a16:creationId xmlns:a16="http://schemas.microsoft.com/office/drawing/2014/main" id="{AB3BD1B6-AF26-6F2A-D20E-FC9F5C659349}"/>
              </a:ext>
            </a:extLst>
          </p:cNvPr>
          <p:cNvSpPr txBox="1"/>
          <p:nvPr/>
        </p:nvSpPr>
        <p:spPr>
          <a:xfrm>
            <a:off x="1109216" y="5540453"/>
            <a:ext cx="6100762" cy="369332"/>
          </a:xfrm>
          <a:prstGeom prst="rect">
            <a:avLst/>
          </a:prstGeom>
          <a:noFill/>
        </p:spPr>
        <p:txBody>
          <a:bodyPr wrap="square">
            <a:spAutoFit/>
          </a:bodyPr>
          <a:lstStyle/>
          <a:p>
            <a:r>
              <a:rPr lang="sv-SE" dirty="0">
                <a:hlinkClick r:id="rId4"/>
              </a:rPr>
              <a:t>Presentation - en skola i förändring</a:t>
            </a:r>
            <a:endParaRPr lang="sv-SE" dirty="0"/>
          </a:p>
        </p:txBody>
      </p:sp>
      <p:pic>
        <p:nvPicPr>
          <p:cNvPr id="3" name="Bildobjekt 2">
            <a:extLst>
              <a:ext uri="{FF2B5EF4-FFF2-40B4-BE49-F238E27FC236}">
                <a16:creationId xmlns:a16="http://schemas.microsoft.com/office/drawing/2014/main" id="{31B8E38F-5DC1-4383-B793-9CB29712120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727007" y="1085043"/>
            <a:ext cx="5130031" cy="5388457"/>
          </a:xfrm>
          <a:prstGeom prst="rect">
            <a:avLst/>
          </a:prstGeom>
        </p:spPr>
      </p:pic>
    </p:spTree>
    <p:extLst>
      <p:ext uri="{BB962C8B-B14F-4D97-AF65-F5344CB8AC3E}">
        <p14:creationId xmlns:p14="http://schemas.microsoft.com/office/powerpoint/2010/main" val="8430257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CE4C9B-10C3-AF45-8F4A-E5332697CBB0}"/>
              </a:ext>
            </a:extLst>
          </p:cNvPr>
          <p:cNvSpPr>
            <a:spLocks noGrp="1"/>
          </p:cNvSpPr>
          <p:nvPr>
            <p:ph type="title"/>
          </p:nvPr>
        </p:nvSpPr>
        <p:spPr/>
        <p:txBody>
          <a:bodyPr/>
          <a:lstStyle/>
          <a:p>
            <a:r>
              <a:rPr lang="sv-SE" dirty="0"/>
              <a:t>Gy25 – ett år senare, hur har det gått?</a:t>
            </a:r>
          </a:p>
        </p:txBody>
      </p:sp>
      <p:sp>
        <p:nvSpPr>
          <p:cNvPr id="3" name="Platshållare för innehåll 2">
            <a:extLst>
              <a:ext uri="{FF2B5EF4-FFF2-40B4-BE49-F238E27FC236}">
                <a16:creationId xmlns:a16="http://schemas.microsoft.com/office/drawing/2014/main" id="{908766ED-6087-F6F8-D1A7-81AA43608E07}"/>
              </a:ext>
            </a:extLst>
          </p:cNvPr>
          <p:cNvSpPr>
            <a:spLocks noGrp="1"/>
          </p:cNvSpPr>
          <p:nvPr>
            <p:ph idx="1"/>
          </p:nvPr>
        </p:nvSpPr>
        <p:spPr/>
        <p:txBody>
          <a:bodyPr/>
          <a:lstStyle/>
          <a:p>
            <a:r>
              <a:rPr lang="sv-SE" dirty="0"/>
              <a:t>Övergångsregler- hantering av två parallella system</a:t>
            </a:r>
          </a:p>
          <a:p>
            <a:r>
              <a:rPr lang="sv-SE" dirty="0"/>
              <a:t>Relationslista och planeringsstöd</a:t>
            </a:r>
          </a:p>
          <a:p>
            <a:r>
              <a:rPr lang="sv-SE" dirty="0"/>
              <a:t>Genomförda frågestunder</a:t>
            </a:r>
          </a:p>
          <a:p>
            <a:r>
              <a:rPr lang="sv-SE" dirty="0"/>
              <a:t>Examensdokument och betygsdokument- ifyllda exempel</a:t>
            </a:r>
          </a:p>
          <a:p>
            <a:endParaRPr lang="sv-SE" dirty="0"/>
          </a:p>
          <a:p>
            <a:pPr marL="0" indent="0">
              <a:buNone/>
            </a:pPr>
            <a:endParaRPr lang="sv-SE" dirty="0"/>
          </a:p>
        </p:txBody>
      </p:sp>
    </p:spTree>
    <p:extLst>
      <p:ext uri="{BB962C8B-B14F-4D97-AF65-F5344CB8AC3E}">
        <p14:creationId xmlns:p14="http://schemas.microsoft.com/office/powerpoint/2010/main" val="28358989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8F3BECE-2A6F-27BF-59AB-776BB8D270FE}"/>
              </a:ext>
            </a:extLst>
          </p:cNvPr>
          <p:cNvSpPr>
            <a:spLocks noGrp="1"/>
          </p:cNvSpPr>
          <p:nvPr>
            <p:ph type="title"/>
          </p:nvPr>
        </p:nvSpPr>
        <p:spPr/>
        <p:txBody>
          <a:bodyPr/>
          <a:lstStyle/>
          <a:p>
            <a:r>
              <a:rPr lang="sv-SE" dirty="0"/>
              <a:t>SVA/SVE i examen</a:t>
            </a:r>
          </a:p>
        </p:txBody>
      </p:sp>
      <p:sp>
        <p:nvSpPr>
          <p:cNvPr id="3" name="Platshållare för innehåll 2">
            <a:extLst>
              <a:ext uri="{FF2B5EF4-FFF2-40B4-BE49-F238E27FC236}">
                <a16:creationId xmlns:a16="http://schemas.microsoft.com/office/drawing/2014/main" id="{F67ACC3F-0231-FDA3-49B3-2D794D74B1B6}"/>
              </a:ext>
            </a:extLst>
          </p:cNvPr>
          <p:cNvSpPr>
            <a:spLocks noGrp="1"/>
          </p:cNvSpPr>
          <p:nvPr>
            <p:ph idx="1"/>
          </p:nvPr>
        </p:nvSpPr>
        <p:spPr>
          <a:xfrm>
            <a:off x="334962" y="1595161"/>
            <a:ext cx="9685338" cy="3667678"/>
          </a:xfrm>
        </p:spPr>
        <p:txBody>
          <a:bodyPr/>
          <a:lstStyle/>
          <a:p>
            <a:pPr fontAlgn="base"/>
            <a:r>
              <a:rPr lang="sv-SE" dirty="0"/>
              <a:t>Regeringen har beslutat om ändringar i förordningen om vuxenutbildning. Ändringarna innebär att </a:t>
            </a:r>
            <a:r>
              <a:rPr lang="sv-SE" b="1" dirty="0"/>
              <a:t>endast ett av ämnena svenska eller svenska som andraspråk </a:t>
            </a:r>
            <a:r>
              <a:rPr lang="sv-SE" dirty="0"/>
              <a:t>ska kunna ingå i en gymnasieexamen inom </a:t>
            </a:r>
            <a:r>
              <a:rPr lang="sv-SE" dirty="0" err="1"/>
              <a:t>komvux</a:t>
            </a:r>
            <a:r>
              <a:rPr lang="sv-SE" dirty="0"/>
              <a:t> på gymnasial nivå.</a:t>
            </a:r>
          </a:p>
          <a:p>
            <a:pPr fontAlgn="base"/>
            <a:r>
              <a:rPr lang="sv-SE" b="1" dirty="0"/>
              <a:t>Äldre bestämmelser gäller fortfarande för betyg som har satts på kurser. </a:t>
            </a:r>
            <a:r>
              <a:rPr lang="sv-SE" dirty="0"/>
              <a:t>Om en elev har fått betyg på en </a:t>
            </a:r>
            <a:r>
              <a:rPr lang="sv-SE" b="1" dirty="0"/>
              <a:t>kurs i ämnet svenska och en nivå i ämnet svenska som andraspråk </a:t>
            </a:r>
            <a:r>
              <a:rPr lang="sv-SE" dirty="0"/>
              <a:t>får dock bara </a:t>
            </a:r>
            <a:r>
              <a:rPr lang="sv-SE" b="1" dirty="0"/>
              <a:t>ett av betygen </a:t>
            </a:r>
            <a:r>
              <a:rPr lang="sv-SE" dirty="0"/>
              <a:t>ingå i examen. Detsamma gäller om eleven har fått betyg på en kurs i ämnet svenska som andraspråk och en nivå i ämnet svenska.</a:t>
            </a:r>
          </a:p>
          <a:p>
            <a:pPr fontAlgn="base"/>
            <a:r>
              <a:rPr lang="sv-SE" dirty="0"/>
              <a:t>Om en individ har betyg i både svenska och svenska som andraspråk och önskar ta med dessa i en examen, kan det ena betyg läggas som utökad i gymnasieexamen från </a:t>
            </a:r>
            <a:r>
              <a:rPr lang="sv-SE" dirty="0" err="1"/>
              <a:t>komvux</a:t>
            </a:r>
            <a:r>
              <a:rPr lang="sv-SE" dirty="0"/>
              <a:t>. Det går även att betyget enbart dokumenteras i ett utdrag ur betygskatalogen.</a:t>
            </a:r>
          </a:p>
          <a:p>
            <a:pPr marL="0" indent="0">
              <a:buNone/>
            </a:pPr>
            <a:endParaRPr lang="sv-SE" dirty="0"/>
          </a:p>
        </p:txBody>
      </p:sp>
    </p:spTree>
    <p:extLst>
      <p:ext uri="{BB962C8B-B14F-4D97-AF65-F5344CB8AC3E}">
        <p14:creationId xmlns:p14="http://schemas.microsoft.com/office/powerpoint/2010/main" val="340915454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9B4F877-6316-B755-344C-E9CC38A9EC07}"/>
              </a:ext>
            </a:extLst>
          </p:cNvPr>
          <p:cNvSpPr>
            <a:spLocks noGrp="1"/>
          </p:cNvSpPr>
          <p:nvPr>
            <p:ph type="title"/>
          </p:nvPr>
        </p:nvSpPr>
        <p:spPr/>
        <p:txBody>
          <a:bodyPr/>
          <a:lstStyle/>
          <a:p>
            <a:r>
              <a:rPr lang="sv-SE" dirty="0"/>
              <a:t>SVA/SVE i examen- betyget F</a:t>
            </a:r>
          </a:p>
        </p:txBody>
      </p:sp>
      <p:sp>
        <p:nvSpPr>
          <p:cNvPr id="3" name="Platshållare för innehåll 2">
            <a:extLst>
              <a:ext uri="{FF2B5EF4-FFF2-40B4-BE49-F238E27FC236}">
                <a16:creationId xmlns:a16="http://schemas.microsoft.com/office/drawing/2014/main" id="{E47BBCAD-8F8B-F7FD-0204-BA5EC7AF1C61}"/>
              </a:ext>
            </a:extLst>
          </p:cNvPr>
          <p:cNvSpPr>
            <a:spLocks noGrp="1"/>
          </p:cNvSpPr>
          <p:nvPr>
            <p:ph idx="1"/>
          </p:nvPr>
        </p:nvSpPr>
        <p:spPr/>
        <p:txBody>
          <a:bodyPr/>
          <a:lstStyle/>
          <a:p>
            <a:r>
              <a:rPr lang="sv-SE" dirty="0"/>
              <a:t>Om en elev har ett godkänt betyg i det ena svenskämnet och betyget F på en högre nivå i det andra svenskämnet får båda betygen ingå i en gymnasieexamen från </a:t>
            </a:r>
            <a:r>
              <a:rPr lang="sv-SE" dirty="0" err="1"/>
              <a:t>komvux</a:t>
            </a:r>
            <a:r>
              <a:rPr lang="sv-SE" dirty="0"/>
              <a:t>.</a:t>
            </a:r>
          </a:p>
          <a:p>
            <a:r>
              <a:rPr lang="sv-SE" dirty="0"/>
              <a:t>Om en elev har betyget F i båda ämnena på nivåer som motsvarar varandra får endast betyget F i det ena ämnet ingå i en gymnasieexamen från </a:t>
            </a:r>
            <a:r>
              <a:rPr lang="sv-SE" dirty="0" err="1"/>
              <a:t>komvux</a:t>
            </a:r>
            <a:r>
              <a:rPr lang="sv-SE" dirty="0"/>
              <a:t>. Eleven väljer i dessa fall vilket ämne som ska tas med i examen.</a:t>
            </a:r>
          </a:p>
          <a:p>
            <a:r>
              <a:rPr lang="sv-SE" i="1" dirty="0"/>
              <a:t>Källa: 4 kapitlet 16 a § förordningen om vuxenutbildning</a:t>
            </a:r>
            <a:endParaRPr lang="sv-SE" dirty="0"/>
          </a:p>
          <a:p>
            <a:endParaRPr lang="sv-SE" dirty="0"/>
          </a:p>
        </p:txBody>
      </p:sp>
    </p:spTree>
    <p:extLst>
      <p:ext uri="{BB962C8B-B14F-4D97-AF65-F5344CB8AC3E}">
        <p14:creationId xmlns:p14="http://schemas.microsoft.com/office/powerpoint/2010/main" val="191431644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E697B07-9D2C-A4FC-425C-CFCC44FBB271}"/>
              </a:ext>
            </a:extLst>
          </p:cNvPr>
          <p:cNvSpPr>
            <a:spLocks noGrp="1"/>
          </p:cNvSpPr>
          <p:nvPr>
            <p:ph type="title"/>
          </p:nvPr>
        </p:nvSpPr>
        <p:spPr/>
        <p:txBody>
          <a:bodyPr/>
          <a:lstStyle/>
          <a:p>
            <a:r>
              <a:rPr lang="sv-SE" dirty="0"/>
              <a:t>SVA/SVE i examen </a:t>
            </a:r>
            <a:br>
              <a:rPr lang="sv-SE" dirty="0"/>
            </a:br>
            <a:r>
              <a:rPr lang="sv-SE" dirty="0"/>
              <a:t>- ett exempel på inkommen fråga</a:t>
            </a:r>
          </a:p>
        </p:txBody>
      </p:sp>
      <p:sp>
        <p:nvSpPr>
          <p:cNvPr id="3" name="Platshållare för innehåll 2">
            <a:extLst>
              <a:ext uri="{FF2B5EF4-FFF2-40B4-BE49-F238E27FC236}">
                <a16:creationId xmlns:a16="http://schemas.microsoft.com/office/drawing/2014/main" id="{B66F7FB2-98E0-80B0-61AF-3547604847AB}"/>
              </a:ext>
            </a:extLst>
          </p:cNvPr>
          <p:cNvSpPr>
            <a:spLocks noGrp="1"/>
          </p:cNvSpPr>
          <p:nvPr>
            <p:ph idx="1"/>
          </p:nvPr>
        </p:nvSpPr>
        <p:spPr>
          <a:xfrm>
            <a:off x="334962" y="2729948"/>
            <a:ext cx="9685338" cy="3667678"/>
          </a:xfrm>
        </p:spPr>
        <p:txBody>
          <a:bodyPr/>
          <a:lstStyle/>
          <a:p>
            <a:r>
              <a:rPr lang="sv-SE" dirty="0"/>
              <a:t>Eleven har SVASVA01, SVESVE02 från gymnasiet och har läst SVEA3000X hos oss. Går SVESVE02 bort så det blir 200 poäng SVEA3000X? Eller ska alla med men med 100 poäng var? Eller blir det SVEA3000X med 300 poäng?</a:t>
            </a:r>
          </a:p>
          <a:p>
            <a:endParaRPr lang="sv-SE" dirty="0"/>
          </a:p>
        </p:txBody>
      </p:sp>
    </p:spTree>
    <p:extLst>
      <p:ext uri="{BB962C8B-B14F-4D97-AF65-F5344CB8AC3E}">
        <p14:creationId xmlns:p14="http://schemas.microsoft.com/office/powerpoint/2010/main" val="27030178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2600047-2C89-DC1D-F248-7FCB40EF26BD}"/>
              </a:ext>
            </a:extLst>
          </p:cNvPr>
          <p:cNvSpPr>
            <a:spLocks noGrp="1"/>
          </p:cNvSpPr>
          <p:nvPr>
            <p:ph type="title"/>
          </p:nvPr>
        </p:nvSpPr>
        <p:spPr/>
        <p:txBody>
          <a:bodyPr/>
          <a:lstStyle/>
          <a:p>
            <a:r>
              <a:rPr lang="sv-SE" dirty="0"/>
              <a:t>Examensplaneringsverktyget</a:t>
            </a:r>
          </a:p>
        </p:txBody>
      </p:sp>
      <p:sp>
        <p:nvSpPr>
          <p:cNvPr id="3" name="Platshållare för innehåll 2">
            <a:extLst>
              <a:ext uri="{FF2B5EF4-FFF2-40B4-BE49-F238E27FC236}">
                <a16:creationId xmlns:a16="http://schemas.microsoft.com/office/drawing/2014/main" id="{2720D3FE-BE6A-6125-0536-13EF03A57364}"/>
              </a:ext>
            </a:extLst>
          </p:cNvPr>
          <p:cNvSpPr>
            <a:spLocks noGrp="1"/>
          </p:cNvSpPr>
          <p:nvPr>
            <p:ph idx="1"/>
          </p:nvPr>
        </p:nvSpPr>
        <p:spPr/>
        <p:txBody>
          <a:bodyPr/>
          <a:lstStyle/>
          <a:p>
            <a:r>
              <a:rPr lang="sv-SE" dirty="0"/>
              <a:t>Det mesta är klart men en del arbete återstår</a:t>
            </a:r>
          </a:p>
          <a:p>
            <a:r>
              <a:rPr lang="sv-SE" dirty="0"/>
              <a:t>Arbete pågår med finjusteringar av verktyget</a:t>
            </a:r>
          </a:p>
        </p:txBody>
      </p:sp>
    </p:spTree>
    <p:extLst>
      <p:ext uri="{BB962C8B-B14F-4D97-AF65-F5344CB8AC3E}">
        <p14:creationId xmlns:p14="http://schemas.microsoft.com/office/powerpoint/2010/main" val="180734744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3092F-FAE8-8FB8-B0AE-B2E112F645E4}"/>
            </a:ext>
          </a:extLst>
        </p:cNvPr>
        <p:cNvGrpSpPr/>
        <p:nvPr/>
      </p:nvGrpSpPr>
      <p:grpSpPr>
        <a:xfrm>
          <a:off x="0" y="0"/>
          <a:ext cx="0" cy="0"/>
          <a:chOff x="0" y="0"/>
          <a:chExt cx="0" cy="0"/>
        </a:xfrm>
      </p:grpSpPr>
      <p:sp>
        <p:nvSpPr>
          <p:cNvPr id="11" name="Rubrik 10">
            <a:extLst>
              <a:ext uri="{FF2B5EF4-FFF2-40B4-BE49-F238E27FC236}">
                <a16:creationId xmlns:a16="http://schemas.microsoft.com/office/drawing/2014/main" id="{0F647744-9FB4-F3C4-11C5-E26ADCC1E359}"/>
              </a:ext>
            </a:extLst>
          </p:cNvPr>
          <p:cNvSpPr>
            <a:spLocks noGrp="1"/>
          </p:cNvSpPr>
          <p:nvPr>
            <p:ph type="title"/>
          </p:nvPr>
        </p:nvSpPr>
        <p:spPr>
          <a:xfrm>
            <a:off x="184698" y="520500"/>
            <a:ext cx="5437188" cy="1367942"/>
          </a:xfrm>
        </p:spPr>
        <p:txBody>
          <a:bodyPr anchor="t">
            <a:normAutofit/>
          </a:bodyPr>
          <a:lstStyle/>
          <a:p>
            <a:r>
              <a:rPr lang="sv-SE" dirty="0"/>
              <a:t>Tack för oss!</a:t>
            </a:r>
          </a:p>
        </p:txBody>
      </p:sp>
      <p:grpSp>
        <p:nvGrpSpPr>
          <p:cNvPr id="8" name="Icon_01">
            <a:extLst>
              <a:ext uri="{FF2B5EF4-FFF2-40B4-BE49-F238E27FC236}">
                <a16:creationId xmlns:a16="http://schemas.microsoft.com/office/drawing/2014/main" id="{6EDB0182-06FA-DFC6-6C1B-F5E62614FAD9}"/>
              </a:ext>
            </a:extLst>
          </p:cNvPr>
          <p:cNvGrpSpPr/>
          <p:nvPr/>
        </p:nvGrpSpPr>
        <p:grpSpPr>
          <a:xfrm>
            <a:off x="171270" y="5235816"/>
            <a:ext cx="8531859" cy="1622184"/>
            <a:chOff x="527478" y="658586"/>
            <a:chExt cx="4671908" cy="952120"/>
          </a:xfrm>
        </p:grpSpPr>
        <p:sp>
          <p:nvSpPr>
            <p:cNvPr id="9" name="Rektangel 8">
              <a:extLst>
                <a:ext uri="{FF2B5EF4-FFF2-40B4-BE49-F238E27FC236}">
                  <a16:creationId xmlns:a16="http://schemas.microsoft.com/office/drawing/2014/main" id="{3654CFDE-D8EF-6638-E582-0892545644CC}"/>
                </a:ext>
              </a:extLst>
            </p:cNvPr>
            <p:cNvSpPr/>
            <p:nvPr/>
          </p:nvSpPr>
          <p:spPr>
            <a:xfrm>
              <a:off x="1475163" y="658587"/>
              <a:ext cx="3724223" cy="952119"/>
            </a:xfrm>
            <a:prstGeom prst="rect">
              <a:avLst/>
            </a:prstGeom>
            <a:solidFill>
              <a:schemeClr val="accent4"/>
            </a:solidFill>
            <a:ln w="6348" cap="flat">
              <a:noFill/>
              <a:prstDash val="solid"/>
              <a:miter/>
            </a:ln>
          </p:spPr>
          <p:txBody>
            <a:bodyPr rot="0" spcFirstLastPara="0" vertOverflow="overflow" horzOverflow="overflow" vert="horz" wrap="square" lIns="252000" tIns="251999" rIns="251999" bIns="251999" numCol="1" spcCol="0" rtlCol="0" fromWordArt="0" anchor="t" anchorCtr="0" forceAA="0" compatLnSpc="1">
              <a:prstTxWarp prst="textNoShape">
                <a:avLst/>
              </a:prstTxWarp>
              <a:noAutofit/>
            </a:bodyPr>
            <a:lstStyle/>
            <a:p>
              <a:pPr defTabSz="1049885">
                <a:spcAft>
                  <a:spcPts val="351"/>
                </a:spcAft>
              </a:pPr>
              <a:r>
                <a:rPr lang="sv-SE" sz="2297" b="1" kern="1200" dirty="0">
                  <a:solidFill>
                    <a:schemeClr val="accent1"/>
                  </a:solidFill>
                  <a:latin typeface="+mn-lt"/>
                  <a:ea typeface="+mn-ea"/>
                  <a:cs typeface="+mn-cs"/>
                </a:rPr>
                <a:t>Kontakta Statsbidrag för regionalt yrkesvux</a:t>
              </a:r>
            </a:p>
            <a:p>
              <a:pPr defTabSz="1049885">
                <a:lnSpc>
                  <a:spcPct val="150000"/>
                </a:lnSpc>
                <a:spcAft>
                  <a:spcPts val="351"/>
                </a:spcAft>
              </a:pPr>
              <a:r>
                <a:rPr lang="sv-SE" sz="1837" b="1" kern="1200" dirty="0">
                  <a:solidFill>
                    <a:schemeClr val="accent1"/>
                  </a:solidFill>
                  <a:latin typeface="+mn-lt"/>
                  <a:ea typeface="+mn-ea"/>
                  <a:cs typeface="+mn-cs"/>
                </a:rPr>
                <a:t>Handläggningsavdelningen</a:t>
              </a:r>
            </a:p>
            <a:p>
              <a:pPr defTabSz="1049885">
                <a:lnSpc>
                  <a:spcPct val="150000"/>
                </a:lnSpc>
                <a:spcAft>
                  <a:spcPts val="351"/>
                </a:spcAft>
              </a:pPr>
              <a:r>
                <a:rPr lang="sv-SE" sz="1608" kern="1200" dirty="0">
                  <a:solidFill>
                    <a:schemeClr val="tx1"/>
                  </a:solidFill>
                  <a:latin typeface="+mn-lt"/>
                  <a:ea typeface="+mn-ea"/>
                  <a:cs typeface="+mn-cs"/>
                  <a:hlinkClick r:id="rId3">
                    <a:extLst>
                      <a:ext uri="{A12FA001-AC4F-418D-AE19-62706E023703}">
                        <ahyp:hlinkClr xmlns:ahyp="http://schemas.microsoft.com/office/drawing/2018/hyperlinkcolor" val="tx"/>
                      </a:ext>
                    </a:extLst>
                  </a:hlinkClick>
                </a:rPr>
                <a:t>statsbidragvux@skolverket.se</a:t>
              </a:r>
              <a:endParaRPr lang="sv-SE" sz="1608" kern="1200" dirty="0">
                <a:solidFill>
                  <a:schemeClr val="tx1"/>
                </a:solidFill>
                <a:latin typeface="+mn-lt"/>
                <a:ea typeface="+mn-ea"/>
                <a:cs typeface="+mn-cs"/>
              </a:endParaRPr>
            </a:p>
          </p:txBody>
        </p:sp>
        <p:sp>
          <p:nvSpPr>
            <p:cNvPr id="10" name="Rektangel 9">
              <a:extLst>
                <a:ext uri="{FF2B5EF4-FFF2-40B4-BE49-F238E27FC236}">
                  <a16:creationId xmlns:a16="http://schemas.microsoft.com/office/drawing/2014/main" id="{2F0F1D25-413E-D37E-B2D2-47F16EAC21A0}"/>
                </a:ext>
              </a:extLst>
            </p:cNvPr>
            <p:cNvSpPr/>
            <p:nvPr/>
          </p:nvSpPr>
          <p:spPr>
            <a:xfrm>
              <a:off x="527478" y="658586"/>
              <a:ext cx="947685" cy="952119"/>
            </a:xfrm>
            <a:prstGeom prst="rect">
              <a:avLst/>
            </a:prstGeom>
            <a:solidFill>
              <a:schemeClr val="accent5">
                <a:alpha val="4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2" name="Icon_01">
            <a:extLst>
              <a:ext uri="{FF2B5EF4-FFF2-40B4-BE49-F238E27FC236}">
                <a16:creationId xmlns:a16="http://schemas.microsoft.com/office/drawing/2014/main" id="{90808005-7E74-CD91-EEBB-CA1211F20D59}"/>
              </a:ext>
            </a:extLst>
          </p:cNvPr>
          <p:cNvGrpSpPr/>
          <p:nvPr/>
        </p:nvGrpSpPr>
        <p:grpSpPr>
          <a:xfrm>
            <a:off x="171271" y="3601614"/>
            <a:ext cx="8531858" cy="1367942"/>
            <a:chOff x="527478" y="658586"/>
            <a:chExt cx="4671908" cy="952120"/>
          </a:xfrm>
        </p:grpSpPr>
        <p:sp>
          <p:nvSpPr>
            <p:cNvPr id="3" name="Rektangel 2">
              <a:extLst>
                <a:ext uri="{FF2B5EF4-FFF2-40B4-BE49-F238E27FC236}">
                  <a16:creationId xmlns:a16="http://schemas.microsoft.com/office/drawing/2014/main" id="{8CDE705F-8127-033E-FBF4-85CB689921D0}"/>
                </a:ext>
              </a:extLst>
            </p:cNvPr>
            <p:cNvSpPr/>
            <p:nvPr/>
          </p:nvSpPr>
          <p:spPr>
            <a:xfrm>
              <a:off x="1475163" y="658587"/>
              <a:ext cx="3724223" cy="952119"/>
            </a:xfrm>
            <a:prstGeom prst="rect">
              <a:avLst/>
            </a:prstGeom>
            <a:solidFill>
              <a:schemeClr val="accent4"/>
            </a:solidFill>
            <a:ln w="6348" cap="flat">
              <a:noFill/>
              <a:prstDash val="solid"/>
              <a:miter/>
            </a:ln>
          </p:spPr>
          <p:txBody>
            <a:bodyPr rot="0" spcFirstLastPara="0" vertOverflow="overflow" horzOverflow="overflow" vert="horz" wrap="square" lIns="252000" tIns="251999" rIns="251999" bIns="251999" numCol="1" spcCol="0" rtlCol="0" fromWordArt="0" anchor="t" anchorCtr="0" forceAA="0" compatLnSpc="1">
              <a:prstTxWarp prst="textNoShape">
                <a:avLst/>
              </a:prstTxWarp>
              <a:noAutofit/>
            </a:bodyPr>
            <a:lstStyle/>
            <a:p>
              <a:pPr defTabSz="1049885">
                <a:spcAft>
                  <a:spcPts val="351"/>
                </a:spcAft>
              </a:pPr>
              <a:r>
                <a:rPr lang="sv-SE" sz="2297" b="1" dirty="0">
                  <a:solidFill>
                    <a:schemeClr val="accent1"/>
                  </a:solidFill>
                </a:rPr>
                <a:t>Kontakta Statistik</a:t>
              </a:r>
            </a:p>
            <a:p>
              <a:pPr defTabSz="1049885">
                <a:spcAft>
                  <a:spcPts val="351"/>
                </a:spcAft>
              </a:pPr>
              <a:endParaRPr lang="sv-SE" sz="2297" b="1" kern="1200" dirty="0">
                <a:solidFill>
                  <a:schemeClr val="accent1"/>
                </a:solidFill>
                <a:latin typeface="+mn-lt"/>
                <a:ea typeface="+mn-ea"/>
                <a:cs typeface="+mn-cs"/>
              </a:endParaRPr>
            </a:p>
            <a:p>
              <a:pPr defTabSz="1049885">
                <a:spcAft>
                  <a:spcPts val="351"/>
                </a:spcAft>
              </a:pPr>
              <a:r>
                <a:rPr lang="sv-SE" sz="1610" dirty="0">
                  <a:solidFill>
                    <a:srgbClr val="002060"/>
                  </a:solidFill>
                  <a:hlinkClick r:id="rId4"/>
                </a:rPr>
                <a:t>utbildningsstatistik@skolverket.se</a:t>
              </a:r>
              <a:endParaRPr lang="sv-SE" sz="1610" dirty="0">
                <a:solidFill>
                  <a:srgbClr val="002060"/>
                </a:solidFill>
              </a:endParaRPr>
            </a:p>
            <a:p>
              <a:pPr defTabSz="1049885">
                <a:spcAft>
                  <a:spcPts val="351"/>
                </a:spcAft>
              </a:pPr>
              <a:endParaRPr lang="sv-SE" sz="1610" kern="1200" dirty="0">
                <a:solidFill>
                  <a:srgbClr val="002060"/>
                </a:solidFill>
                <a:latin typeface="+mn-lt"/>
                <a:ea typeface="+mn-ea"/>
                <a:cs typeface="+mn-cs"/>
              </a:endParaRPr>
            </a:p>
            <a:p>
              <a:pPr defTabSz="1049885">
                <a:lnSpc>
                  <a:spcPct val="150000"/>
                </a:lnSpc>
                <a:spcAft>
                  <a:spcPts val="351"/>
                </a:spcAft>
              </a:pPr>
              <a:endParaRPr lang="sv-SE" sz="1837" b="1" kern="1200" dirty="0">
                <a:solidFill>
                  <a:schemeClr val="accent1"/>
                </a:solidFill>
                <a:latin typeface="+mn-lt"/>
                <a:ea typeface="+mn-ea"/>
                <a:cs typeface="+mn-cs"/>
              </a:endParaRPr>
            </a:p>
          </p:txBody>
        </p:sp>
        <p:sp>
          <p:nvSpPr>
            <p:cNvPr id="4" name="Rektangel 3">
              <a:extLst>
                <a:ext uri="{FF2B5EF4-FFF2-40B4-BE49-F238E27FC236}">
                  <a16:creationId xmlns:a16="http://schemas.microsoft.com/office/drawing/2014/main" id="{157B145C-0237-1B92-2E49-E4B3F294EE91}"/>
                </a:ext>
              </a:extLst>
            </p:cNvPr>
            <p:cNvSpPr/>
            <p:nvPr/>
          </p:nvSpPr>
          <p:spPr>
            <a:xfrm>
              <a:off x="527478" y="658586"/>
              <a:ext cx="947685" cy="952119"/>
            </a:xfrm>
            <a:prstGeom prst="rect">
              <a:avLst/>
            </a:prstGeom>
            <a:solidFill>
              <a:schemeClr val="accent5">
                <a:alpha val="4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18" name="Icon_01">
            <a:extLst>
              <a:ext uri="{FF2B5EF4-FFF2-40B4-BE49-F238E27FC236}">
                <a16:creationId xmlns:a16="http://schemas.microsoft.com/office/drawing/2014/main" id="{7301DFA4-8AAC-D492-A5F2-EA16D4396220}"/>
              </a:ext>
            </a:extLst>
          </p:cNvPr>
          <p:cNvGrpSpPr/>
          <p:nvPr/>
        </p:nvGrpSpPr>
        <p:grpSpPr>
          <a:xfrm>
            <a:off x="157843" y="1634203"/>
            <a:ext cx="8545286" cy="1622182"/>
            <a:chOff x="527478" y="658586"/>
            <a:chExt cx="4671908" cy="952120"/>
          </a:xfrm>
        </p:grpSpPr>
        <p:sp>
          <p:nvSpPr>
            <p:cNvPr id="19" name="Rektangel 18">
              <a:extLst>
                <a:ext uri="{FF2B5EF4-FFF2-40B4-BE49-F238E27FC236}">
                  <a16:creationId xmlns:a16="http://schemas.microsoft.com/office/drawing/2014/main" id="{3984277D-D62B-0D0D-6572-A30EAE0ACFA2}"/>
                </a:ext>
              </a:extLst>
            </p:cNvPr>
            <p:cNvSpPr/>
            <p:nvPr/>
          </p:nvSpPr>
          <p:spPr>
            <a:xfrm>
              <a:off x="1475163" y="658587"/>
              <a:ext cx="3724223" cy="952119"/>
            </a:xfrm>
            <a:prstGeom prst="rect">
              <a:avLst/>
            </a:prstGeom>
            <a:solidFill>
              <a:schemeClr val="accent4"/>
            </a:solidFill>
            <a:ln w="6348" cap="flat">
              <a:noFill/>
              <a:prstDash val="solid"/>
              <a:miter/>
            </a:ln>
          </p:spPr>
          <p:txBody>
            <a:bodyPr rot="0" spcFirstLastPara="0" vertOverflow="overflow" horzOverflow="overflow" vert="horz" wrap="square" lIns="252000" tIns="251999" rIns="251999" bIns="251999" numCol="1" spcCol="0" rtlCol="0" fromWordArt="0" anchor="t" anchorCtr="0" forceAA="0" compatLnSpc="1">
              <a:prstTxWarp prst="textNoShape">
                <a:avLst/>
              </a:prstTxWarp>
              <a:noAutofit/>
            </a:bodyPr>
            <a:lstStyle/>
            <a:p>
              <a:pPr defTabSz="1049885">
                <a:spcAft>
                  <a:spcPts val="351"/>
                </a:spcAft>
              </a:pPr>
              <a:r>
                <a:rPr lang="sv-SE" sz="2297" b="1" kern="1200" dirty="0">
                  <a:solidFill>
                    <a:schemeClr val="accent1"/>
                  </a:solidFill>
                  <a:latin typeface="+mn-lt"/>
                  <a:ea typeface="+mn-ea"/>
                  <a:cs typeface="+mn-cs"/>
                </a:rPr>
                <a:t>Kontakta Skolverket</a:t>
              </a:r>
            </a:p>
            <a:p>
              <a:pPr defTabSz="1049885">
                <a:spcAft>
                  <a:spcPts val="351"/>
                </a:spcAft>
              </a:pPr>
              <a:endParaRPr lang="sv-SE" sz="2297" b="1" dirty="0">
                <a:solidFill>
                  <a:schemeClr val="accent1"/>
                </a:solidFill>
              </a:endParaRPr>
            </a:p>
            <a:p>
              <a:pPr defTabSz="1049885">
                <a:spcAft>
                  <a:spcPts val="351"/>
                </a:spcAft>
              </a:pPr>
              <a:r>
                <a:rPr lang="sv-SE" sz="1610" dirty="0">
                  <a:solidFill>
                    <a:srgbClr val="002060"/>
                  </a:solidFill>
                  <a:hlinkClick r:id="rId5"/>
                </a:rPr>
                <a:t>Mejla Skolverket</a:t>
              </a:r>
              <a:endParaRPr lang="sv-SE" sz="1610" dirty="0">
                <a:solidFill>
                  <a:srgbClr val="002060"/>
                </a:solidFill>
              </a:endParaRPr>
            </a:p>
          </p:txBody>
        </p:sp>
        <p:sp>
          <p:nvSpPr>
            <p:cNvPr id="20" name="Rektangel 19">
              <a:extLst>
                <a:ext uri="{FF2B5EF4-FFF2-40B4-BE49-F238E27FC236}">
                  <a16:creationId xmlns:a16="http://schemas.microsoft.com/office/drawing/2014/main" id="{4BEF44EC-6185-13FD-71E9-7C5257D3E41F}"/>
                </a:ext>
              </a:extLst>
            </p:cNvPr>
            <p:cNvSpPr/>
            <p:nvPr/>
          </p:nvSpPr>
          <p:spPr>
            <a:xfrm>
              <a:off x="527478" y="658586"/>
              <a:ext cx="947685" cy="952119"/>
            </a:xfrm>
            <a:prstGeom prst="rect">
              <a:avLst/>
            </a:prstGeom>
            <a:solidFill>
              <a:schemeClr val="accent5">
                <a:alpha val="4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Tree>
    <p:extLst>
      <p:ext uri="{BB962C8B-B14F-4D97-AF65-F5344CB8AC3E}">
        <p14:creationId xmlns:p14="http://schemas.microsoft.com/office/powerpoint/2010/main" val="7989040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90763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AG_LANGUAGETEXTBOX" val="Sv"/>
</p:tagLst>
</file>

<file path=ppt/tags/tag2.xml><?xml version="1.0" encoding="utf-8"?>
<p:tagLst xmlns:a="http://schemas.openxmlformats.org/drawingml/2006/main" xmlns:r="http://schemas.openxmlformats.org/officeDocument/2006/relationships" xmlns:p="http://schemas.openxmlformats.org/presentationml/2006/main">
  <p:tag name="TAG_LANGUAGETEXTBOX" val="Sv"/>
</p:tagLst>
</file>

<file path=ppt/theme/theme1.xml><?xml version="1.0" encoding="utf-8"?>
<a:theme xmlns:a="http://schemas.openxmlformats.org/drawingml/2006/main" name="Skolverket">
  <a:themeElements>
    <a:clrScheme name="Skolverket - Lila">
      <a:dk1>
        <a:sysClr val="windowText" lastClr="000000"/>
      </a:dk1>
      <a:lt1>
        <a:sysClr val="window" lastClr="FFFFFF"/>
      </a:lt1>
      <a:dk2>
        <a:srgbClr val="EF7748"/>
      </a:dk2>
      <a:lt2>
        <a:srgbClr val="E4D8E1"/>
      </a:lt2>
      <a:accent1>
        <a:srgbClr val="6B2959"/>
      </a:accent1>
      <a:accent2>
        <a:srgbClr val="F59C0E"/>
      </a:accent2>
      <a:accent3>
        <a:srgbClr val="865077"/>
      </a:accent3>
      <a:accent4>
        <a:srgbClr val="FFEA8B"/>
      </a:accent4>
      <a:accent5>
        <a:srgbClr val="A07796"/>
      </a:accent5>
      <a:accent6>
        <a:srgbClr val="CCB5C6"/>
      </a:accent6>
      <a:hlink>
        <a:srgbClr val="6B2959"/>
      </a:hlink>
      <a:folHlink>
        <a:srgbClr val="A07796"/>
      </a:folHlink>
    </a:clrScheme>
    <a:fontScheme name="Skol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err="1" smtClean="0"/>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kolverket.potx" id="{F6D208CD-7D4A-4F7F-A1CC-C9222B58FCED}" vid="{DAF46ECD-7218-4490-8186-5C5C5EF26E0A}"/>
    </a:ext>
  </a:extLst>
</a:theme>
</file>

<file path=ppt/theme/theme2.xml><?xml version="1.0" encoding="utf-8"?>
<a:theme xmlns:a="http://schemas.openxmlformats.org/drawingml/2006/main" name="Skolverket">
  <a:themeElements>
    <a:clrScheme name="Skolverket - Lila">
      <a:dk1>
        <a:sysClr val="windowText" lastClr="000000"/>
      </a:dk1>
      <a:lt1>
        <a:sysClr val="window" lastClr="FFFFFF"/>
      </a:lt1>
      <a:dk2>
        <a:srgbClr val="EF7748"/>
      </a:dk2>
      <a:lt2>
        <a:srgbClr val="E4D8E1"/>
      </a:lt2>
      <a:accent1>
        <a:srgbClr val="6B2959"/>
      </a:accent1>
      <a:accent2>
        <a:srgbClr val="F59C0E"/>
      </a:accent2>
      <a:accent3>
        <a:srgbClr val="865077"/>
      </a:accent3>
      <a:accent4>
        <a:srgbClr val="FFEA8B"/>
      </a:accent4>
      <a:accent5>
        <a:srgbClr val="A07796"/>
      </a:accent5>
      <a:accent6>
        <a:srgbClr val="CCB5C6"/>
      </a:accent6>
      <a:hlink>
        <a:srgbClr val="6B2959"/>
      </a:hlink>
      <a:folHlink>
        <a:srgbClr val="A07796"/>
      </a:folHlink>
    </a:clrScheme>
    <a:fontScheme name="Skol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err="1" smtClean="0"/>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kolverket.potx" id="{F6D208CD-7D4A-4F7F-A1CC-C9222B58FCED}" vid="{DAF46ECD-7218-4490-8186-5C5C5EF26E0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Skolverket">
    <a:dk1>
      <a:srgbClr val="000000"/>
    </a:dk1>
    <a:lt1>
      <a:srgbClr val="FFFFFF"/>
    </a:lt1>
    <a:dk2>
      <a:srgbClr val="000000"/>
    </a:dk2>
    <a:lt2>
      <a:srgbClr val="00414C"/>
    </a:lt2>
    <a:accent1>
      <a:srgbClr val="692859"/>
    </a:accent1>
    <a:accent2>
      <a:srgbClr val="99CED3"/>
    </a:accent2>
    <a:accent3>
      <a:srgbClr val="F59C00"/>
    </a:accent3>
    <a:accent4>
      <a:srgbClr val="EF7748"/>
    </a:accent4>
    <a:accent5>
      <a:srgbClr val="497E89"/>
    </a:accent5>
    <a:accent6>
      <a:srgbClr val="B1451C"/>
    </a:accent6>
    <a:hlink>
      <a:srgbClr val="6928C1"/>
    </a:hlink>
    <a:folHlink>
      <a:srgbClr val="692871"/>
    </a:folHlink>
  </a:clrScheme>
  <a:fontScheme name="Anpassat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Skolverket</Template>
  <TotalTime>5979</TotalTime>
  <Words>3436</Words>
  <Application>Microsoft Office PowerPoint</Application>
  <PresentationFormat>Bredbild</PresentationFormat>
  <Paragraphs>594</Paragraphs>
  <Slides>86</Slides>
  <Notes>86</Notes>
  <HiddenSlides>1</HiddenSlides>
  <MMClips>0</MMClips>
  <ScaleCrop>false</ScaleCrop>
  <HeadingPairs>
    <vt:vector size="6" baseType="variant">
      <vt:variant>
        <vt:lpstr>Använt teckensnitt</vt:lpstr>
      </vt:variant>
      <vt:variant>
        <vt:i4>5</vt:i4>
      </vt:variant>
      <vt:variant>
        <vt:lpstr>Tema</vt:lpstr>
      </vt:variant>
      <vt:variant>
        <vt:i4>2</vt:i4>
      </vt:variant>
      <vt:variant>
        <vt:lpstr>Bildrubriker</vt:lpstr>
      </vt:variant>
      <vt:variant>
        <vt:i4>86</vt:i4>
      </vt:variant>
    </vt:vector>
  </HeadingPairs>
  <TitlesOfParts>
    <vt:vector size="93" baseType="lpstr">
      <vt:lpstr>Aptos</vt:lpstr>
      <vt:lpstr>Arial</vt:lpstr>
      <vt:lpstr>Calibri</vt:lpstr>
      <vt:lpstr>Georgia</vt:lpstr>
      <vt:lpstr>Times New Roman</vt:lpstr>
      <vt:lpstr>Skolverket</vt:lpstr>
      <vt:lpstr>Skolverket</vt:lpstr>
      <vt:lpstr>Presentation för nätverket ViSa</vt:lpstr>
      <vt:lpstr>Dagens agenda</vt:lpstr>
      <vt:lpstr>Skärpta krav i sfi </vt:lpstr>
      <vt:lpstr>Innehåll</vt:lpstr>
      <vt:lpstr>Lagändringar kring skärpta krav i sfi</vt:lpstr>
      <vt:lpstr>Stöd på webben</vt:lpstr>
      <vt:lpstr>Startdatum</vt:lpstr>
      <vt:lpstr>Övergångsregler</vt:lpstr>
      <vt:lpstr>PowerPoint-presentation</vt:lpstr>
      <vt:lpstr>Förlängning och särskilda skäl</vt:lpstr>
      <vt:lpstr>PowerPoint-presentation</vt:lpstr>
      <vt:lpstr>PowerPoint-presentation</vt:lpstr>
      <vt:lpstr>Kartläggning – bedömning av kunskaper</vt:lpstr>
      <vt:lpstr>Studier i en annan kommun</vt:lpstr>
      <vt:lpstr>PowerPoint-presentation</vt:lpstr>
      <vt:lpstr>Individuell studieplan</vt:lpstr>
      <vt:lpstr>PowerPoint-presentation</vt:lpstr>
      <vt:lpstr>Handlingsplan</vt:lpstr>
      <vt:lpstr>PowerPoint-presentation</vt:lpstr>
      <vt:lpstr>Mer information om de skärpta kraven i sfi</vt:lpstr>
      <vt:lpstr>Nya kursplaner i sfi </vt:lpstr>
      <vt:lpstr>Innehåll</vt:lpstr>
      <vt:lpstr>Nya kurser i sfi </vt:lpstr>
      <vt:lpstr>Delkurser inom sfi</vt:lpstr>
      <vt:lpstr>Implementering </vt:lpstr>
      <vt:lpstr>Kommande förändringar av nationella prov</vt:lpstr>
      <vt:lpstr>Innehåll</vt:lpstr>
      <vt:lpstr>Nationella prov komvux från 4/1 2027</vt:lpstr>
      <vt:lpstr>Hur går det till?</vt:lpstr>
      <vt:lpstr>Svenska, engelska och sfi</vt:lpstr>
      <vt:lpstr>Matematik</vt:lpstr>
      <vt:lpstr>Var hittar jag materialet?</vt:lpstr>
      <vt:lpstr>PowerPoint-presentation</vt:lpstr>
      <vt:lpstr>PowerPoint-presentation</vt:lpstr>
      <vt:lpstr>Distribution av sfi-proven</vt:lpstr>
      <vt:lpstr>Lärarinformationer för komvux</vt:lpstr>
      <vt:lpstr>Förändringar i proven Svenska och Svenska som andraspråk</vt:lpstr>
      <vt:lpstr>Förändringar i proven Engelska nivå 2</vt:lpstr>
      <vt:lpstr>Rapportera provresultat</vt:lpstr>
      <vt:lpstr>Kodsystemet</vt:lpstr>
      <vt:lpstr>Paus</vt:lpstr>
      <vt:lpstr>Statistik om komvux</vt:lpstr>
      <vt:lpstr>Innehåll</vt:lpstr>
      <vt:lpstr>Antal barn/elever per skolform läsåret 25/26 // kalenderåret 2025</vt:lpstr>
      <vt:lpstr>Antal elever</vt:lpstr>
      <vt:lpstr>Elevernas könsfördelning</vt:lpstr>
      <vt:lpstr>Antal kursdeltagare i de fyra vanligaste kurserna på grundläggande nivå*</vt:lpstr>
      <vt:lpstr>Antal deltagare i de fem vanligaste kurserna på gymnasial nivå*</vt:lpstr>
      <vt:lpstr>Yrkesområden - Antal elever som läst minst en kurs inom ett yrkespaket</vt:lpstr>
      <vt:lpstr>Andel avslutade och avbrutna kurser per skolformsdel (%)</vt:lpstr>
      <vt:lpstr>Hur hittar man statistiken?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Aktuellt inom statsbidraget för regionalt yrkesvux</vt:lpstr>
      <vt:lpstr>Innehåll</vt:lpstr>
      <vt:lpstr>Bidragsåret 2027</vt:lpstr>
      <vt:lpstr>Bidragsåret 2028</vt:lpstr>
      <vt:lpstr>Grundbidraget</vt:lpstr>
      <vt:lpstr>Medfinansiering</vt:lpstr>
      <vt:lpstr>Tilläggsbidraget</vt:lpstr>
      <vt:lpstr>Annat aktuellt för komvux</vt:lpstr>
      <vt:lpstr>Innehåll</vt:lpstr>
      <vt:lpstr>Kommande skolreformer</vt:lpstr>
      <vt:lpstr>Skolverkets arbete</vt:lpstr>
      <vt:lpstr>Gy25 – ett år senare, hur har det gått?</vt:lpstr>
      <vt:lpstr>SVA/SVE i examen</vt:lpstr>
      <vt:lpstr>SVA/SVE i examen- betyget F</vt:lpstr>
      <vt:lpstr>SVA/SVE i examen  - ett exempel på inkommen fråga</vt:lpstr>
      <vt:lpstr>Examensplaneringsverktyget</vt:lpstr>
      <vt:lpstr>Tack för oss!</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Simon Husberg</dc:creator>
  <cp:lastModifiedBy>Skolverket</cp:lastModifiedBy>
  <cp:revision>392</cp:revision>
  <dcterms:created xsi:type="dcterms:W3CDTF">2025-04-09T04:48:02Z</dcterms:created>
  <dcterms:modified xsi:type="dcterms:W3CDTF">2026-10-14T13:50:49Z</dcterms:modified>
</cp:coreProperties>
</file>